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62" r:id="rId9"/>
    <p:sldId id="273" r:id="rId10"/>
    <p:sldId id="274" r:id="rId11"/>
    <p:sldId id="275" r:id="rId12"/>
    <p:sldId id="267" r:id="rId13"/>
    <p:sldId id="276" r:id="rId14"/>
    <p:sldId id="264" r:id="rId15"/>
    <p:sldId id="268" r:id="rId16"/>
    <p:sldId id="269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79B9E-0FB5-4AD4-9B19-0802E277B7EB}" v="4" dt="2022-12-12T19:37:27.5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B489EC-B299-4FAA-A2F5-DFFC5909E5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3AFA07-021A-4288-979B-B994CC75C566}">
      <dgm:prSet/>
      <dgm:spPr/>
      <dgm:t>
        <a:bodyPr/>
        <a:lstStyle/>
        <a:p>
          <a:r>
            <a:rPr lang="en-US"/>
            <a:t>Pandas </a:t>
          </a:r>
        </a:p>
      </dgm:t>
    </dgm:pt>
    <dgm:pt modelId="{EA8A751A-1B66-4848-AD46-DB0C52C5689C}" type="parTrans" cxnId="{8126C8CC-ABCD-4684-88E1-350C7E36BA58}">
      <dgm:prSet/>
      <dgm:spPr/>
      <dgm:t>
        <a:bodyPr/>
        <a:lstStyle/>
        <a:p>
          <a:endParaRPr lang="en-US"/>
        </a:p>
      </dgm:t>
    </dgm:pt>
    <dgm:pt modelId="{3622F58D-0D9F-494C-B9FB-26479D03D14D}" type="sibTrans" cxnId="{8126C8CC-ABCD-4684-88E1-350C7E36BA58}">
      <dgm:prSet/>
      <dgm:spPr/>
      <dgm:t>
        <a:bodyPr/>
        <a:lstStyle/>
        <a:p>
          <a:endParaRPr lang="en-US"/>
        </a:p>
      </dgm:t>
    </dgm:pt>
    <dgm:pt modelId="{BD13DD7F-6DD9-4A70-AB6A-CB8CCBED989E}">
      <dgm:prSet/>
      <dgm:spPr/>
      <dgm:t>
        <a:bodyPr/>
        <a:lstStyle/>
        <a:p>
          <a:r>
            <a:rPr lang="en-US"/>
            <a:t>NumPy</a:t>
          </a:r>
        </a:p>
      </dgm:t>
    </dgm:pt>
    <dgm:pt modelId="{494FAE3E-67BD-416F-8CC6-10B4017ACD87}" type="parTrans" cxnId="{6B30F11E-F51A-436D-AA8A-115A57266879}">
      <dgm:prSet/>
      <dgm:spPr/>
      <dgm:t>
        <a:bodyPr/>
        <a:lstStyle/>
        <a:p>
          <a:endParaRPr lang="en-US"/>
        </a:p>
      </dgm:t>
    </dgm:pt>
    <dgm:pt modelId="{6C6EAF17-0A06-455E-BA93-38522A0B564C}" type="sibTrans" cxnId="{6B30F11E-F51A-436D-AA8A-115A57266879}">
      <dgm:prSet/>
      <dgm:spPr/>
      <dgm:t>
        <a:bodyPr/>
        <a:lstStyle/>
        <a:p>
          <a:endParaRPr lang="en-US"/>
        </a:p>
      </dgm:t>
    </dgm:pt>
    <dgm:pt modelId="{3B622157-267E-4595-B5F3-CAE0A254A04A}">
      <dgm:prSet/>
      <dgm:spPr/>
      <dgm:t>
        <a:bodyPr/>
        <a:lstStyle/>
        <a:p>
          <a:r>
            <a:rPr lang="en-US"/>
            <a:t>Seaborn</a:t>
          </a:r>
        </a:p>
      </dgm:t>
    </dgm:pt>
    <dgm:pt modelId="{BF6754B9-0CC5-408A-AA82-DD24734B6689}" type="parTrans" cxnId="{B78933DD-BC8F-480A-B019-99DF67A760FD}">
      <dgm:prSet/>
      <dgm:spPr/>
      <dgm:t>
        <a:bodyPr/>
        <a:lstStyle/>
        <a:p>
          <a:endParaRPr lang="en-US"/>
        </a:p>
      </dgm:t>
    </dgm:pt>
    <dgm:pt modelId="{9775E048-BC9B-4D03-9633-B1FD0440167D}" type="sibTrans" cxnId="{B78933DD-BC8F-480A-B019-99DF67A760FD}">
      <dgm:prSet/>
      <dgm:spPr/>
      <dgm:t>
        <a:bodyPr/>
        <a:lstStyle/>
        <a:p>
          <a:endParaRPr lang="en-US"/>
        </a:p>
      </dgm:t>
    </dgm:pt>
    <dgm:pt modelId="{0FCEBE21-096D-4732-8BE9-CDB5177A3F00}">
      <dgm:prSet/>
      <dgm:spPr/>
      <dgm:t>
        <a:bodyPr/>
        <a:lstStyle/>
        <a:p>
          <a:r>
            <a:rPr lang="en-US"/>
            <a:t>Matplotlib</a:t>
          </a:r>
        </a:p>
      </dgm:t>
    </dgm:pt>
    <dgm:pt modelId="{F3EDE544-F18F-4A14-A0A0-33A5C2367909}" type="parTrans" cxnId="{6A1B4633-5BDE-4853-9E32-33FF7EDEDF7C}">
      <dgm:prSet/>
      <dgm:spPr/>
      <dgm:t>
        <a:bodyPr/>
        <a:lstStyle/>
        <a:p>
          <a:endParaRPr lang="en-US"/>
        </a:p>
      </dgm:t>
    </dgm:pt>
    <dgm:pt modelId="{42CD835B-49FC-4126-833A-71B080C0751C}" type="sibTrans" cxnId="{6A1B4633-5BDE-4853-9E32-33FF7EDEDF7C}">
      <dgm:prSet/>
      <dgm:spPr/>
      <dgm:t>
        <a:bodyPr/>
        <a:lstStyle/>
        <a:p>
          <a:endParaRPr lang="en-US"/>
        </a:p>
      </dgm:t>
    </dgm:pt>
    <dgm:pt modelId="{BAE182EB-FD0A-4372-839D-66D13A582DF5}">
      <dgm:prSet/>
      <dgm:spPr/>
      <dgm:t>
        <a:bodyPr/>
        <a:lstStyle/>
        <a:p>
          <a:r>
            <a:rPr lang="en-US"/>
            <a:t>sklearn</a:t>
          </a:r>
        </a:p>
      </dgm:t>
    </dgm:pt>
    <dgm:pt modelId="{02BC2BE8-184E-4319-BFAF-4F9702B48074}" type="parTrans" cxnId="{4EE60775-8E46-4147-B927-0B2A09F38093}">
      <dgm:prSet/>
      <dgm:spPr/>
      <dgm:t>
        <a:bodyPr/>
        <a:lstStyle/>
        <a:p>
          <a:endParaRPr lang="en-US"/>
        </a:p>
      </dgm:t>
    </dgm:pt>
    <dgm:pt modelId="{7EC87373-8ED3-4E2D-B785-C02D61D312A9}" type="sibTrans" cxnId="{4EE60775-8E46-4147-B927-0B2A09F38093}">
      <dgm:prSet/>
      <dgm:spPr/>
      <dgm:t>
        <a:bodyPr/>
        <a:lstStyle/>
        <a:p>
          <a:endParaRPr lang="en-US"/>
        </a:p>
      </dgm:t>
    </dgm:pt>
    <dgm:pt modelId="{B4CFD07C-62E1-4633-87B0-328D58AF1287}">
      <dgm:prSet/>
      <dgm:spPr/>
      <dgm:t>
        <a:bodyPr/>
        <a:lstStyle/>
        <a:p>
          <a:r>
            <a:rPr lang="en-US"/>
            <a:t>SciPy</a:t>
          </a:r>
        </a:p>
      </dgm:t>
    </dgm:pt>
    <dgm:pt modelId="{8B047985-4914-47C3-BD86-082724E16F01}" type="parTrans" cxnId="{46DD13C2-3373-4637-B967-4A418BE72946}">
      <dgm:prSet/>
      <dgm:spPr/>
      <dgm:t>
        <a:bodyPr/>
        <a:lstStyle/>
        <a:p>
          <a:endParaRPr lang="en-US"/>
        </a:p>
      </dgm:t>
    </dgm:pt>
    <dgm:pt modelId="{F73033A9-1A85-48EA-9E9A-83F71D6836E8}" type="sibTrans" cxnId="{46DD13C2-3373-4637-B967-4A418BE72946}">
      <dgm:prSet/>
      <dgm:spPr/>
      <dgm:t>
        <a:bodyPr/>
        <a:lstStyle/>
        <a:p>
          <a:endParaRPr lang="en-US"/>
        </a:p>
      </dgm:t>
    </dgm:pt>
    <dgm:pt modelId="{F00A79C4-D17F-4CB3-8570-0E0EE831FF68}" type="pres">
      <dgm:prSet presAssocID="{62B489EC-B299-4FAA-A2F5-DFFC5909E5D9}" presName="linear" presStyleCnt="0">
        <dgm:presLayoutVars>
          <dgm:animLvl val="lvl"/>
          <dgm:resizeHandles val="exact"/>
        </dgm:presLayoutVars>
      </dgm:prSet>
      <dgm:spPr/>
    </dgm:pt>
    <dgm:pt modelId="{53FBE341-D119-4735-A26F-9282C1D2021A}" type="pres">
      <dgm:prSet presAssocID="{CB3AFA07-021A-4288-979B-B994CC75C56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5281571-29BE-41AC-B889-3DE93E1FA57F}" type="pres">
      <dgm:prSet presAssocID="{3622F58D-0D9F-494C-B9FB-26479D03D14D}" presName="spacer" presStyleCnt="0"/>
      <dgm:spPr/>
    </dgm:pt>
    <dgm:pt modelId="{E66FE875-E3AC-45F1-ADFF-25808970F21F}" type="pres">
      <dgm:prSet presAssocID="{BD13DD7F-6DD9-4A70-AB6A-CB8CCBED989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11E46D6-05CB-4099-9079-6ADD0D319ED8}" type="pres">
      <dgm:prSet presAssocID="{6C6EAF17-0A06-455E-BA93-38522A0B564C}" presName="spacer" presStyleCnt="0"/>
      <dgm:spPr/>
    </dgm:pt>
    <dgm:pt modelId="{7F208A19-BBFF-4F3C-BD16-D29A497CB4BD}" type="pres">
      <dgm:prSet presAssocID="{3B622157-267E-4595-B5F3-CAE0A254A04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4B7A731-D57D-4968-90A9-46B052EF7A90}" type="pres">
      <dgm:prSet presAssocID="{9775E048-BC9B-4D03-9633-B1FD0440167D}" presName="spacer" presStyleCnt="0"/>
      <dgm:spPr/>
    </dgm:pt>
    <dgm:pt modelId="{54C36A7E-39C7-4764-A96C-31BA0C29AB9D}" type="pres">
      <dgm:prSet presAssocID="{0FCEBE21-096D-4732-8BE9-CDB5177A3F0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4EE0B2-6126-4AF0-BE83-2328906BF609}" type="pres">
      <dgm:prSet presAssocID="{42CD835B-49FC-4126-833A-71B080C0751C}" presName="spacer" presStyleCnt="0"/>
      <dgm:spPr/>
    </dgm:pt>
    <dgm:pt modelId="{A2A427DE-6AA0-4FDA-9E04-F7AC88AC84E7}" type="pres">
      <dgm:prSet presAssocID="{BAE182EB-FD0A-4372-839D-66D13A582DF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0545F0B-7F15-46E7-97BC-F62949C2D966}" type="pres">
      <dgm:prSet presAssocID="{7EC87373-8ED3-4E2D-B785-C02D61D312A9}" presName="spacer" presStyleCnt="0"/>
      <dgm:spPr/>
    </dgm:pt>
    <dgm:pt modelId="{2016EE8C-047D-41E2-8553-8E0E874516EA}" type="pres">
      <dgm:prSet presAssocID="{B4CFD07C-62E1-4633-87B0-328D58AF128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C0B2E19-5FD1-4BEB-BB30-94D0ACA39B00}" type="presOf" srcId="{CB3AFA07-021A-4288-979B-B994CC75C566}" destId="{53FBE341-D119-4735-A26F-9282C1D2021A}" srcOrd="0" destOrd="0" presId="urn:microsoft.com/office/officeart/2005/8/layout/vList2"/>
    <dgm:cxn modelId="{48EDE31D-F3DA-49CE-AB81-9F8D019EAB8F}" type="presOf" srcId="{0FCEBE21-096D-4732-8BE9-CDB5177A3F00}" destId="{54C36A7E-39C7-4764-A96C-31BA0C29AB9D}" srcOrd="0" destOrd="0" presId="urn:microsoft.com/office/officeart/2005/8/layout/vList2"/>
    <dgm:cxn modelId="{6B30F11E-F51A-436D-AA8A-115A57266879}" srcId="{62B489EC-B299-4FAA-A2F5-DFFC5909E5D9}" destId="{BD13DD7F-6DD9-4A70-AB6A-CB8CCBED989E}" srcOrd="1" destOrd="0" parTransId="{494FAE3E-67BD-416F-8CC6-10B4017ACD87}" sibTransId="{6C6EAF17-0A06-455E-BA93-38522A0B564C}"/>
    <dgm:cxn modelId="{9FBFBF22-B13B-4C18-B1FB-2B07421BD231}" type="presOf" srcId="{62B489EC-B299-4FAA-A2F5-DFFC5909E5D9}" destId="{F00A79C4-D17F-4CB3-8570-0E0EE831FF68}" srcOrd="0" destOrd="0" presId="urn:microsoft.com/office/officeart/2005/8/layout/vList2"/>
    <dgm:cxn modelId="{6A1B4633-5BDE-4853-9E32-33FF7EDEDF7C}" srcId="{62B489EC-B299-4FAA-A2F5-DFFC5909E5D9}" destId="{0FCEBE21-096D-4732-8BE9-CDB5177A3F00}" srcOrd="3" destOrd="0" parTransId="{F3EDE544-F18F-4A14-A0A0-33A5C2367909}" sibTransId="{42CD835B-49FC-4126-833A-71B080C0751C}"/>
    <dgm:cxn modelId="{5FE12C38-DEAF-47AA-96C6-95E9ABD5C596}" type="presOf" srcId="{B4CFD07C-62E1-4633-87B0-328D58AF1287}" destId="{2016EE8C-047D-41E2-8553-8E0E874516EA}" srcOrd="0" destOrd="0" presId="urn:microsoft.com/office/officeart/2005/8/layout/vList2"/>
    <dgm:cxn modelId="{D385475F-B048-4021-ACC2-5B81A3ED6137}" type="presOf" srcId="{BAE182EB-FD0A-4372-839D-66D13A582DF5}" destId="{A2A427DE-6AA0-4FDA-9E04-F7AC88AC84E7}" srcOrd="0" destOrd="0" presId="urn:microsoft.com/office/officeart/2005/8/layout/vList2"/>
    <dgm:cxn modelId="{4EE60775-8E46-4147-B927-0B2A09F38093}" srcId="{62B489EC-B299-4FAA-A2F5-DFFC5909E5D9}" destId="{BAE182EB-FD0A-4372-839D-66D13A582DF5}" srcOrd="4" destOrd="0" parTransId="{02BC2BE8-184E-4319-BFAF-4F9702B48074}" sibTransId="{7EC87373-8ED3-4E2D-B785-C02D61D312A9}"/>
    <dgm:cxn modelId="{0821D2A9-EC7D-4494-82E5-3A0DEF1E94B7}" type="presOf" srcId="{3B622157-267E-4595-B5F3-CAE0A254A04A}" destId="{7F208A19-BBFF-4F3C-BD16-D29A497CB4BD}" srcOrd="0" destOrd="0" presId="urn:microsoft.com/office/officeart/2005/8/layout/vList2"/>
    <dgm:cxn modelId="{863A61AF-C601-4A0E-86FC-54D787BCB3B3}" type="presOf" srcId="{BD13DD7F-6DD9-4A70-AB6A-CB8CCBED989E}" destId="{E66FE875-E3AC-45F1-ADFF-25808970F21F}" srcOrd="0" destOrd="0" presId="urn:microsoft.com/office/officeart/2005/8/layout/vList2"/>
    <dgm:cxn modelId="{46DD13C2-3373-4637-B967-4A418BE72946}" srcId="{62B489EC-B299-4FAA-A2F5-DFFC5909E5D9}" destId="{B4CFD07C-62E1-4633-87B0-328D58AF1287}" srcOrd="5" destOrd="0" parTransId="{8B047985-4914-47C3-BD86-082724E16F01}" sibTransId="{F73033A9-1A85-48EA-9E9A-83F71D6836E8}"/>
    <dgm:cxn modelId="{8126C8CC-ABCD-4684-88E1-350C7E36BA58}" srcId="{62B489EC-B299-4FAA-A2F5-DFFC5909E5D9}" destId="{CB3AFA07-021A-4288-979B-B994CC75C566}" srcOrd="0" destOrd="0" parTransId="{EA8A751A-1B66-4848-AD46-DB0C52C5689C}" sibTransId="{3622F58D-0D9F-494C-B9FB-26479D03D14D}"/>
    <dgm:cxn modelId="{B78933DD-BC8F-480A-B019-99DF67A760FD}" srcId="{62B489EC-B299-4FAA-A2F5-DFFC5909E5D9}" destId="{3B622157-267E-4595-B5F3-CAE0A254A04A}" srcOrd="2" destOrd="0" parTransId="{BF6754B9-0CC5-408A-AA82-DD24734B6689}" sibTransId="{9775E048-BC9B-4D03-9633-B1FD0440167D}"/>
    <dgm:cxn modelId="{75DC744E-8FC5-448D-8067-B857891161B8}" type="presParOf" srcId="{F00A79C4-D17F-4CB3-8570-0E0EE831FF68}" destId="{53FBE341-D119-4735-A26F-9282C1D2021A}" srcOrd="0" destOrd="0" presId="urn:microsoft.com/office/officeart/2005/8/layout/vList2"/>
    <dgm:cxn modelId="{0A372108-C022-47D7-985B-2C566474A657}" type="presParOf" srcId="{F00A79C4-D17F-4CB3-8570-0E0EE831FF68}" destId="{95281571-29BE-41AC-B889-3DE93E1FA57F}" srcOrd="1" destOrd="0" presId="urn:microsoft.com/office/officeart/2005/8/layout/vList2"/>
    <dgm:cxn modelId="{3C2718AD-D8B3-45BC-9396-BB7582B6EDFE}" type="presParOf" srcId="{F00A79C4-D17F-4CB3-8570-0E0EE831FF68}" destId="{E66FE875-E3AC-45F1-ADFF-25808970F21F}" srcOrd="2" destOrd="0" presId="urn:microsoft.com/office/officeart/2005/8/layout/vList2"/>
    <dgm:cxn modelId="{5F3E5249-42FC-47F1-9CD4-2905D9D26D8D}" type="presParOf" srcId="{F00A79C4-D17F-4CB3-8570-0E0EE831FF68}" destId="{411E46D6-05CB-4099-9079-6ADD0D319ED8}" srcOrd="3" destOrd="0" presId="urn:microsoft.com/office/officeart/2005/8/layout/vList2"/>
    <dgm:cxn modelId="{12E77596-E284-4FC2-A2F6-225FA715F43A}" type="presParOf" srcId="{F00A79C4-D17F-4CB3-8570-0E0EE831FF68}" destId="{7F208A19-BBFF-4F3C-BD16-D29A497CB4BD}" srcOrd="4" destOrd="0" presId="urn:microsoft.com/office/officeart/2005/8/layout/vList2"/>
    <dgm:cxn modelId="{2F9FEA29-8410-4D86-B206-09F8768D1F3F}" type="presParOf" srcId="{F00A79C4-D17F-4CB3-8570-0E0EE831FF68}" destId="{84B7A731-D57D-4968-90A9-46B052EF7A90}" srcOrd="5" destOrd="0" presId="urn:microsoft.com/office/officeart/2005/8/layout/vList2"/>
    <dgm:cxn modelId="{C65F8E17-E291-49CC-AE46-9619AA565035}" type="presParOf" srcId="{F00A79C4-D17F-4CB3-8570-0E0EE831FF68}" destId="{54C36A7E-39C7-4764-A96C-31BA0C29AB9D}" srcOrd="6" destOrd="0" presId="urn:microsoft.com/office/officeart/2005/8/layout/vList2"/>
    <dgm:cxn modelId="{2811451D-5FB4-438A-B4E4-9263B3FF13BD}" type="presParOf" srcId="{F00A79C4-D17F-4CB3-8570-0E0EE831FF68}" destId="{D74EE0B2-6126-4AF0-BE83-2328906BF609}" srcOrd="7" destOrd="0" presId="urn:microsoft.com/office/officeart/2005/8/layout/vList2"/>
    <dgm:cxn modelId="{2E7397EC-30EB-469D-B6DF-714D630D0B5F}" type="presParOf" srcId="{F00A79C4-D17F-4CB3-8570-0E0EE831FF68}" destId="{A2A427DE-6AA0-4FDA-9E04-F7AC88AC84E7}" srcOrd="8" destOrd="0" presId="urn:microsoft.com/office/officeart/2005/8/layout/vList2"/>
    <dgm:cxn modelId="{6C899548-EE70-4298-9313-422DD8E6EBF5}" type="presParOf" srcId="{F00A79C4-D17F-4CB3-8570-0E0EE831FF68}" destId="{40545F0B-7F15-46E7-97BC-F62949C2D966}" srcOrd="9" destOrd="0" presId="urn:microsoft.com/office/officeart/2005/8/layout/vList2"/>
    <dgm:cxn modelId="{D4F7BB11-8249-42BE-BA1D-67F6689EC51F}" type="presParOf" srcId="{F00A79C4-D17F-4CB3-8570-0E0EE831FF68}" destId="{2016EE8C-047D-41E2-8553-8E0E874516EA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3D820-FC73-4336-9C77-536665CE0B65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963C84-8D38-4A43-9A70-7F88207009F5}">
      <dgm:prSet/>
      <dgm:spPr/>
      <dgm:t>
        <a:bodyPr/>
        <a:lstStyle/>
        <a:p>
          <a:r>
            <a:rPr lang="en-US"/>
            <a:t>ID: Customer ID</a:t>
          </a:r>
        </a:p>
      </dgm:t>
    </dgm:pt>
    <dgm:pt modelId="{69C18B49-AE49-445A-98F9-57E1400E182E}" type="parTrans" cxnId="{C3E94BE9-05E3-45EF-A795-D5E5A4DD23C6}">
      <dgm:prSet/>
      <dgm:spPr/>
      <dgm:t>
        <a:bodyPr/>
        <a:lstStyle/>
        <a:p>
          <a:endParaRPr lang="en-US"/>
        </a:p>
      </dgm:t>
    </dgm:pt>
    <dgm:pt modelId="{BC7AA674-8E3B-4E19-BA0F-0A84705E438E}" type="sibTrans" cxnId="{C3E94BE9-05E3-45EF-A795-D5E5A4DD23C6}">
      <dgm:prSet/>
      <dgm:spPr/>
      <dgm:t>
        <a:bodyPr/>
        <a:lstStyle/>
        <a:p>
          <a:endParaRPr lang="en-US"/>
        </a:p>
      </dgm:t>
    </dgm:pt>
    <dgm:pt modelId="{D7F0BEA4-29DC-494D-B6D9-43CBE4E47BC8}">
      <dgm:prSet/>
      <dgm:spPr/>
      <dgm:t>
        <a:bodyPr/>
        <a:lstStyle/>
        <a:p>
          <a:r>
            <a:rPr lang="en-US"/>
            <a:t>Age: Customer's age in completed years</a:t>
          </a:r>
        </a:p>
      </dgm:t>
    </dgm:pt>
    <dgm:pt modelId="{F6CD6D5F-31B8-4073-857A-1108D8EB8F5F}" type="parTrans" cxnId="{8D6D3446-354B-4F34-B0B3-72D252FDE1AC}">
      <dgm:prSet/>
      <dgm:spPr/>
      <dgm:t>
        <a:bodyPr/>
        <a:lstStyle/>
        <a:p>
          <a:endParaRPr lang="en-US"/>
        </a:p>
      </dgm:t>
    </dgm:pt>
    <dgm:pt modelId="{F83D1412-F782-4268-9A59-97880C25B7EE}" type="sibTrans" cxnId="{8D6D3446-354B-4F34-B0B3-72D252FDE1AC}">
      <dgm:prSet/>
      <dgm:spPr/>
      <dgm:t>
        <a:bodyPr/>
        <a:lstStyle/>
        <a:p>
          <a:endParaRPr lang="en-US"/>
        </a:p>
      </dgm:t>
    </dgm:pt>
    <dgm:pt modelId="{B9A21B6D-DCFF-439B-82F2-1D39D23BCB45}">
      <dgm:prSet/>
      <dgm:spPr/>
      <dgm:t>
        <a:bodyPr/>
        <a:lstStyle/>
        <a:p>
          <a:r>
            <a:rPr lang="en-US"/>
            <a:t>Experience: #years of professional experience</a:t>
          </a:r>
        </a:p>
      </dgm:t>
    </dgm:pt>
    <dgm:pt modelId="{F520CCDC-5962-4B28-9E8E-126C4FEBA820}" type="parTrans" cxnId="{B471594D-B0AE-4EAF-9BE7-8076AF3ACBED}">
      <dgm:prSet/>
      <dgm:spPr/>
      <dgm:t>
        <a:bodyPr/>
        <a:lstStyle/>
        <a:p>
          <a:endParaRPr lang="en-US"/>
        </a:p>
      </dgm:t>
    </dgm:pt>
    <dgm:pt modelId="{42B5B3D7-9F5C-4715-9C46-3209CA8F6FB4}" type="sibTrans" cxnId="{B471594D-B0AE-4EAF-9BE7-8076AF3ACBED}">
      <dgm:prSet/>
      <dgm:spPr/>
      <dgm:t>
        <a:bodyPr/>
        <a:lstStyle/>
        <a:p>
          <a:endParaRPr lang="en-US"/>
        </a:p>
      </dgm:t>
    </dgm:pt>
    <dgm:pt modelId="{DC1BAD91-82F6-4F8C-A02D-9EB6DF705E27}">
      <dgm:prSet/>
      <dgm:spPr/>
      <dgm:t>
        <a:bodyPr/>
        <a:lstStyle/>
        <a:p>
          <a:r>
            <a:rPr lang="en-US"/>
            <a:t>Income: Annual income of the customer ($000)</a:t>
          </a:r>
        </a:p>
      </dgm:t>
    </dgm:pt>
    <dgm:pt modelId="{03D5526D-07E4-407E-8EE2-49B9046807BA}" type="parTrans" cxnId="{13453191-52DB-42DC-8F12-CAF8308E4E0B}">
      <dgm:prSet/>
      <dgm:spPr/>
      <dgm:t>
        <a:bodyPr/>
        <a:lstStyle/>
        <a:p>
          <a:endParaRPr lang="en-US"/>
        </a:p>
      </dgm:t>
    </dgm:pt>
    <dgm:pt modelId="{431DEADD-CEA0-4526-ADE3-A23036F1256C}" type="sibTrans" cxnId="{13453191-52DB-42DC-8F12-CAF8308E4E0B}">
      <dgm:prSet/>
      <dgm:spPr/>
      <dgm:t>
        <a:bodyPr/>
        <a:lstStyle/>
        <a:p>
          <a:endParaRPr lang="en-US"/>
        </a:p>
      </dgm:t>
    </dgm:pt>
    <dgm:pt modelId="{57282AD9-0836-4F86-B078-ABAC250422F7}">
      <dgm:prSet/>
      <dgm:spPr/>
      <dgm:t>
        <a:bodyPr/>
        <a:lstStyle/>
        <a:p>
          <a:r>
            <a:rPr lang="en-US"/>
            <a:t>ZIP Code: Home Address ZIP code.</a:t>
          </a:r>
        </a:p>
      </dgm:t>
    </dgm:pt>
    <dgm:pt modelId="{6A4C31C9-4832-4C3E-8C50-7A1C00B1C177}" type="parTrans" cxnId="{33B79A3C-3A90-43A0-AC62-C636837AE95E}">
      <dgm:prSet/>
      <dgm:spPr/>
      <dgm:t>
        <a:bodyPr/>
        <a:lstStyle/>
        <a:p>
          <a:endParaRPr lang="en-US"/>
        </a:p>
      </dgm:t>
    </dgm:pt>
    <dgm:pt modelId="{00E9E556-87E5-4AAB-9591-23BE2F5CB0A6}" type="sibTrans" cxnId="{33B79A3C-3A90-43A0-AC62-C636837AE95E}">
      <dgm:prSet/>
      <dgm:spPr/>
      <dgm:t>
        <a:bodyPr/>
        <a:lstStyle/>
        <a:p>
          <a:endParaRPr lang="en-US"/>
        </a:p>
      </dgm:t>
    </dgm:pt>
    <dgm:pt modelId="{05F8518A-BDAE-4F68-B7BF-85C36C143878}">
      <dgm:prSet/>
      <dgm:spPr/>
      <dgm:t>
        <a:bodyPr/>
        <a:lstStyle/>
        <a:p>
          <a:r>
            <a:rPr lang="en-US"/>
            <a:t>Family: Family size of the customer</a:t>
          </a:r>
        </a:p>
      </dgm:t>
    </dgm:pt>
    <dgm:pt modelId="{C2E1591B-CEC9-48E5-9EC2-65E0D6CB140B}" type="parTrans" cxnId="{9171A672-4217-419D-B4E2-B88F1884CDB6}">
      <dgm:prSet/>
      <dgm:spPr/>
      <dgm:t>
        <a:bodyPr/>
        <a:lstStyle/>
        <a:p>
          <a:endParaRPr lang="en-US"/>
        </a:p>
      </dgm:t>
    </dgm:pt>
    <dgm:pt modelId="{D7E7899D-A3D3-4F6F-9A0C-45992D9B8E08}" type="sibTrans" cxnId="{9171A672-4217-419D-B4E2-B88F1884CDB6}">
      <dgm:prSet/>
      <dgm:spPr/>
      <dgm:t>
        <a:bodyPr/>
        <a:lstStyle/>
        <a:p>
          <a:endParaRPr lang="en-US"/>
        </a:p>
      </dgm:t>
    </dgm:pt>
    <dgm:pt modelId="{A56A059C-95F3-4F4E-87DA-77DF838EF89D}">
      <dgm:prSet/>
      <dgm:spPr/>
      <dgm:t>
        <a:bodyPr/>
        <a:lstStyle/>
        <a:p>
          <a:r>
            <a:rPr lang="en-US"/>
            <a:t>CCAvg : Avg. spending on credit cards per month ($000)</a:t>
          </a:r>
        </a:p>
      </dgm:t>
    </dgm:pt>
    <dgm:pt modelId="{055A6797-2060-4C58-9949-155CFA45DA8A}" type="parTrans" cxnId="{5C68F388-94AE-4239-8247-97FAA63C5E7F}">
      <dgm:prSet/>
      <dgm:spPr/>
      <dgm:t>
        <a:bodyPr/>
        <a:lstStyle/>
        <a:p>
          <a:endParaRPr lang="en-US"/>
        </a:p>
      </dgm:t>
    </dgm:pt>
    <dgm:pt modelId="{EDD1993D-B5AC-4521-8647-581355DE75DC}" type="sibTrans" cxnId="{5C68F388-94AE-4239-8247-97FAA63C5E7F}">
      <dgm:prSet/>
      <dgm:spPr/>
      <dgm:t>
        <a:bodyPr/>
        <a:lstStyle/>
        <a:p>
          <a:endParaRPr lang="en-US"/>
        </a:p>
      </dgm:t>
    </dgm:pt>
    <dgm:pt modelId="{66989C37-DCDB-488C-82DA-AA428E49AAEB}">
      <dgm:prSet/>
      <dgm:spPr/>
      <dgm:t>
        <a:bodyPr/>
        <a:lstStyle/>
        <a:p>
          <a:r>
            <a:rPr lang="en-US"/>
            <a:t>Education: Education Level. 1: Undergrad; 2: Graduate; 3: Advanced/Professional</a:t>
          </a:r>
        </a:p>
      </dgm:t>
    </dgm:pt>
    <dgm:pt modelId="{B54FC2D1-4C71-4CCE-9B7A-79DB9DEF40B5}" type="parTrans" cxnId="{03C29BE2-E5BF-423B-8F81-C6450BC13DCD}">
      <dgm:prSet/>
      <dgm:spPr/>
      <dgm:t>
        <a:bodyPr/>
        <a:lstStyle/>
        <a:p>
          <a:endParaRPr lang="en-US"/>
        </a:p>
      </dgm:t>
    </dgm:pt>
    <dgm:pt modelId="{E7B3B0C3-790F-4239-80AF-F95102442C28}" type="sibTrans" cxnId="{03C29BE2-E5BF-423B-8F81-C6450BC13DCD}">
      <dgm:prSet/>
      <dgm:spPr/>
      <dgm:t>
        <a:bodyPr/>
        <a:lstStyle/>
        <a:p>
          <a:endParaRPr lang="en-US"/>
        </a:p>
      </dgm:t>
    </dgm:pt>
    <dgm:pt modelId="{8ECC8400-51D4-4B99-96B5-5F2AC523739C}">
      <dgm:prSet/>
      <dgm:spPr/>
      <dgm:t>
        <a:bodyPr/>
        <a:lstStyle/>
        <a:p>
          <a:r>
            <a:rPr lang="en-US"/>
            <a:t>Mortgage: Value of house mortgage if any. ($000)</a:t>
          </a:r>
        </a:p>
      </dgm:t>
    </dgm:pt>
    <dgm:pt modelId="{C55F31B7-B9FD-4EE8-A389-92D9A6B0D4B1}" type="parTrans" cxnId="{46ED3E6D-715E-4E3C-80C4-D9EFE6D201D2}">
      <dgm:prSet/>
      <dgm:spPr/>
      <dgm:t>
        <a:bodyPr/>
        <a:lstStyle/>
        <a:p>
          <a:endParaRPr lang="en-US"/>
        </a:p>
      </dgm:t>
    </dgm:pt>
    <dgm:pt modelId="{ED6143DB-3DB2-4088-86D0-C2998E99AA68}" type="sibTrans" cxnId="{46ED3E6D-715E-4E3C-80C4-D9EFE6D201D2}">
      <dgm:prSet/>
      <dgm:spPr/>
      <dgm:t>
        <a:bodyPr/>
        <a:lstStyle/>
        <a:p>
          <a:endParaRPr lang="en-US"/>
        </a:p>
      </dgm:t>
    </dgm:pt>
    <dgm:pt modelId="{D0E1E923-9164-4ED2-9148-FFB40897AD4E}">
      <dgm:prSet/>
      <dgm:spPr/>
      <dgm:t>
        <a:bodyPr/>
        <a:lstStyle/>
        <a:p>
          <a:r>
            <a:rPr lang="en-US"/>
            <a:t>Personal Loan: Did this customer accept the personal loan offered in the last campaign?</a:t>
          </a:r>
        </a:p>
      </dgm:t>
    </dgm:pt>
    <dgm:pt modelId="{1F6B4230-2F37-4C5B-9C2A-918AB8C5FD0B}" type="parTrans" cxnId="{8171C800-23F5-41AC-84D7-14394ABB5B71}">
      <dgm:prSet/>
      <dgm:spPr/>
      <dgm:t>
        <a:bodyPr/>
        <a:lstStyle/>
        <a:p>
          <a:endParaRPr lang="en-US"/>
        </a:p>
      </dgm:t>
    </dgm:pt>
    <dgm:pt modelId="{CE8DF5FD-123B-4F98-B3A6-28B687343AC6}" type="sibTrans" cxnId="{8171C800-23F5-41AC-84D7-14394ABB5B71}">
      <dgm:prSet/>
      <dgm:spPr/>
      <dgm:t>
        <a:bodyPr/>
        <a:lstStyle/>
        <a:p>
          <a:endParaRPr lang="en-US"/>
        </a:p>
      </dgm:t>
    </dgm:pt>
    <dgm:pt modelId="{C065639F-0606-4E34-B5C1-6E4F9D940EBC}">
      <dgm:prSet/>
      <dgm:spPr/>
      <dgm:t>
        <a:bodyPr/>
        <a:lstStyle/>
        <a:p>
          <a:r>
            <a:rPr lang="en-US" dirty="0"/>
            <a:t>Securities Account: Does the customer have a securities account with the bank?</a:t>
          </a:r>
        </a:p>
      </dgm:t>
    </dgm:pt>
    <dgm:pt modelId="{3371D4CD-2527-4EB5-89A9-2BE8A1C3E7D6}" type="parTrans" cxnId="{1B143A60-814E-4171-B6C5-866E96C2EBD0}">
      <dgm:prSet/>
      <dgm:spPr/>
      <dgm:t>
        <a:bodyPr/>
        <a:lstStyle/>
        <a:p>
          <a:endParaRPr lang="en-US"/>
        </a:p>
      </dgm:t>
    </dgm:pt>
    <dgm:pt modelId="{484A4300-72F2-42A5-BFBD-AF515E95D717}" type="sibTrans" cxnId="{1B143A60-814E-4171-B6C5-866E96C2EBD0}">
      <dgm:prSet/>
      <dgm:spPr/>
      <dgm:t>
        <a:bodyPr/>
        <a:lstStyle/>
        <a:p>
          <a:endParaRPr lang="en-US"/>
        </a:p>
      </dgm:t>
    </dgm:pt>
    <dgm:pt modelId="{C3F8A497-768C-4828-8FB7-8211F3B8E11B}">
      <dgm:prSet/>
      <dgm:spPr/>
      <dgm:t>
        <a:bodyPr/>
        <a:lstStyle/>
        <a:p>
          <a:r>
            <a:rPr lang="en-US" dirty="0"/>
            <a:t>CD Account: Does the customer have a certificate of deposit (CD)account with the bank?</a:t>
          </a:r>
        </a:p>
      </dgm:t>
    </dgm:pt>
    <dgm:pt modelId="{EAB96B2A-12FD-42C6-95A4-170A5EA75509}" type="parTrans" cxnId="{7EDB266C-B598-4EE7-9C49-817C239E5F47}">
      <dgm:prSet/>
      <dgm:spPr/>
      <dgm:t>
        <a:bodyPr/>
        <a:lstStyle/>
        <a:p>
          <a:endParaRPr lang="en-US"/>
        </a:p>
      </dgm:t>
    </dgm:pt>
    <dgm:pt modelId="{3AD4BFFE-9C5D-441C-AEFF-E51E044F8B22}" type="sibTrans" cxnId="{7EDB266C-B598-4EE7-9C49-817C239E5F47}">
      <dgm:prSet/>
      <dgm:spPr/>
      <dgm:t>
        <a:bodyPr/>
        <a:lstStyle/>
        <a:p>
          <a:endParaRPr lang="en-US"/>
        </a:p>
      </dgm:t>
    </dgm:pt>
    <dgm:pt modelId="{9D54B1C4-7990-4BA0-8775-BD5FDD6F2F5E}">
      <dgm:prSet/>
      <dgm:spPr/>
      <dgm:t>
        <a:bodyPr/>
        <a:lstStyle/>
        <a:p>
          <a:r>
            <a:rPr lang="en-US"/>
            <a:t>Online: Does the customer use internet banking facilities?</a:t>
          </a:r>
        </a:p>
      </dgm:t>
    </dgm:pt>
    <dgm:pt modelId="{9DCC0CB2-DE77-4956-B4B7-75CF5EA11BE3}" type="parTrans" cxnId="{CE8A8AA1-A131-4308-8743-55AFFFA3AEBA}">
      <dgm:prSet/>
      <dgm:spPr/>
      <dgm:t>
        <a:bodyPr/>
        <a:lstStyle/>
        <a:p>
          <a:endParaRPr lang="en-US"/>
        </a:p>
      </dgm:t>
    </dgm:pt>
    <dgm:pt modelId="{A733A36C-488D-4B7E-A35F-2425FA4A9560}" type="sibTrans" cxnId="{CE8A8AA1-A131-4308-8743-55AFFFA3AEBA}">
      <dgm:prSet/>
      <dgm:spPr/>
      <dgm:t>
        <a:bodyPr/>
        <a:lstStyle/>
        <a:p>
          <a:endParaRPr lang="en-US"/>
        </a:p>
      </dgm:t>
    </dgm:pt>
    <dgm:pt modelId="{14302A06-F0B6-459B-AE15-9267F1057CD6}">
      <dgm:prSet/>
      <dgm:spPr/>
      <dgm:t>
        <a:bodyPr/>
        <a:lstStyle/>
        <a:p>
          <a:r>
            <a:rPr lang="en-US"/>
            <a:t>Credit card: Does the customer use a credit card issued by Universal Bank?</a:t>
          </a:r>
        </a:p>
      </dgm:t>
    </dgm:pt>
    <dgm:pt modelId="{B423327A-C608-443A-B945-0F4894E07445}" type="parTrans" cxnId="{16CA1629-D255-46FF-9400-7BCFEC0237E9}">
      <dgm:prSet/>
      <dgm:spPr/>
      <dgm:t>
        <a:bodyPr/>
        <a:lstStyle/>
        <a:p>
          <a:endParaRPr lang="en-US"/>
        </a:p>
      </dgm:t>
    </dgm:pt>
    <dgm:pt modelId="{375BB097-AD1D-48A7-A9E0-F47CB6C43303}" type="sibTrans" cxnId="{16CA1629-D255-46FF-9400-7BCFEC0237E9}">
      <dgm:prSet/>
      <dgm:spPr/>
      <dgm:t>
        <a:bodyPr/>
        <a:lstStyle/>
        <a:p>
          <a:endParaRPr lang="en-US"/>
        </a:p>
      </dgm:t>
    </dgm:pt>
    <dgm:pt modelId="{E5E74362-9DD3-4725-A92F-03D74F537083}" type="pres">
      <dgm:prSet presAssocID="{0AA3D820-FC73-4336-9C77-536665CE0B65}" presName="vert0" presStyleCnt="0">
        <dgm:presLayoutVars>
          <dgm:dir/>
          <dgm:animOne val="branch"/>
          <dgm:animLvl val="lvl"/>
        </dgm:presLayoutVars>
      </dgm:prSet>
      <dgm:spPr/>
    </dgm:pt>
    <dgm:pt modelId="{4634741D-5C57-4DE6-A696-4E8E017951BC}" type="pres">
      <dgm:prSet presAssocID="{58963C84-8D38-4A43-9A70-7F88207009F5}" presName="thickLine" presStyleLbl="alignNode1" presStyleIdx="0" presStyleCnt="14"/>
      <dgm:spPr/>
    </dgm:pt>
    <dgm:pt modelId="{8C9751D4-4DFC-43BD-B3FA-9138CB7CC08F}" type="pres">
      <dgm:prSet presAssocID="{58963C84-8D38-4A43-9A70-7F88207009F5}" presName="horz1" presStyleCnt="0"/>
      <dgm:spPr/>
    </dgm:pt>
    <dgm:pt modelId="{BA93C8C3-4DA0-4DB5-9BCD-52998431483F}" type="pres">
      <dgm:prSet presAssocID="{58963C84-8D38-4A43-9A70-7F88207009F5}" presName="tx1" presStyleLbl="revTx" presStyleIdx="0" presStyleCnt="14"/>
      <dgm:spPr/>
    </dgm:pt>
    <dgm:pt modelId="{1F6EE676-DF8F-48E6-B9EF-C6E876B9A773}" type="pres">
      <dgm:prSet presAssocID="{58963C84-8D38-4A43-9A70-7F88207009F5}" presName="vert1" presStyleCnt="0"/>
      <dgm:spPr/>
    </dgm:pt>
    <dgm:pt modelId="{B9866955-5ABD-4923-BE88-963F6125DFB6}" type="pres">
      <dgm:prSet presAssocID="{D7F0BEA4-29DC-494D-B6D9-43CBE4E47BC8}" presName="thickLine" presStyleLbl="alignNode1" presStyleIdx="1" presStyleCnt="14"/>
      <dgm:spPr/>
    </dgm:pt>
    <dgm:pt modelId="{5945EEC9-D658-48CE-B68C-A9EB54A0230A}" type="pres">
      <dgm:prSet presAssocID="{D7F0BEA4-29DC-494D-B6D9-43CBE4E47BC8}" presName="horz1" presStyleCnt="0"/>
      <dgm:spPr/>
    </dgm:pt>
    <dgm:pt modelId="{1E311D83-2A05-42D8-9291-D284014AC105}" type="pres">
      <dgm:prSet presAssocID="{D7F0BEA4-29DC-494D-B6D9-43CBE4E47BC8}" presName="tx1" presStyleLbl="revTx" presStyleIdx="1" presStyleCnt="14"/>
      <dgm:spPr/>
    </dgm:pt>
    <dgm:pt modelId="{C0C567AE-3F73-4B10-9244-6FC217FEB21D}" type="pres">
      <dgm:prSet presAssocID="{D7F0BEA4-29DC-494D-B6D9-43CBE4E47BC8}" presName="vert1" presStyleCnt="0"/>
      <dgm:spPr/>
    </dgm:pt>
    <dgm:pt modelId="{CA043800-F93E-4BE7-B4D3-93535B789236}" type="pres">
      <dgm:prSet presAssocID="{B9A21B6D-DCFF-439B-82F2-1D39D23BCB45}" presName="thickLine" presStyleLbl="alignNode1" presStyleIdx="2" presStyleCnt="14"/>
      <dgm:spPr/>
    </dgm:pt>
    <dgm:pt modelId="{59D4D5BF-67F4-4922-A317-3541F4518CE0}" type="pres">
      <dgm:prSet presAssocID="{B9A21B6D-DCFF-439B-82F2-1D39D23BCB45}" presName="horz1" presStyleCnt="0"/>
      <dgm:spPr/>
    </dgm:pt>
    <dgm:pt modelId="{AA2C6ED1-592F-447E-8529-5AC48DE82769}" type="pres">
      <dgm:prSet presAssocID="{B9A21B6D-DCFF-439B-82F2-1D39D23BCB45}" presName="tx1" presStyleLbl="revTx" presStyleIdx="2" presStyleCnt="14"/>
      <dgm:spPr/>
    </dgm:pt>
    <dgm:pt modelId="{B6043401-1AF1-4C28-B6B7-8CFEE1E4B1D1}" type="pres">
      <dgm:prSet presAssocID="{B9A21B6D-DCFF-439B-82F2-1D39D23BCB45}" presName="vert1" presStyleCnt="0"/>
      <dgm:spPr/>
    </dgm:pt>
    <dgm:pt modelId="{0015B77F-ED8F-41E9-8C77-3715C6D83D25}" type="pres">
      <dgm:prSet presAssocID="{DC1BAD91-82F6-4F8C-A02D-9EB6DF705E27}" presName="thickLine" presStyleLbl="alignNode1" presStyleIdx="3" presStyleCnt="14"/>
      <dgm:spPr/>
    </dgm:pt>
    <dgm:pt modelId="{C7F51055-A9D1-4633-9A27-57AA4D00E2FE}" type="pres">
      <dgm:prSet presAssocID="{DC1BAD91-82F6-4F8C-A02D-9EB6DF705E27}" presName="horz1" presStyleCnt="0"/>
      <dgm:spPr/>
    </dgm:pt>
    <dgm:pt modelId="{5876B429-05FB-423A-9B85-F9A91FD2B2B5}" type="pres">
      <dgm:prSet presAssocID="{DC1BAD91-82F6-4F8C-A02D-9EB6DF705E27}" presName="tx1" presStyleLbl="revTx" presStyleIdx="3" presStyleCnt="14"/>
      <dgm:spPr/>
    </dgm:pt>
    <dgm:pt modelId="{CB4E07D6-7D2B-4A77-A62B-C41E4D868CA6}" type="pres">
      <dgm:prSet presAssocID="{DC1BAD91-82F6-4F8C-A02D-9EB6DF705E27}" presName="vert1" presStyleCnt="0"/>
      <dgm:spPr/>
    </dgm:pt>
    <dgm:pt modelId="{21519C73-6B4C-49E1-A09D-DB9F19C71FC9}" type="pres">
      <dgm:prSet presAssocID="{57282AD9-0836-4F86-B078-ABAC250422F7}" presName="thickLine" presStyleLbl="alignNode1" presStyleIdx="4" presStyleCnt="14"/>
      <dgm:spPr/>
    </dgm:pt>
    <dgm:pt modelId="{52E03CE9-52A6-4E90-A15F-A4FA86F917F2}" type="pres">
      <dgm:prSet presAssocID="{57282AD9-0836-4F86-B078-ABAC250422F7}" presName="horz1" presStyleCnt="0"/>
      <dgm:spPr/>
    </dgm:pt>
    <dgm:pt modelId="{1E334585-DA3D-4B38-97A5-9924BF97D80E}" type="pres">
      <dgm:prSet presAssocID="{57282AD9-0836-4F86-B078-ABAC250422F7}" presName="tx1" presStyleLbl="revTx" presStyleIdx="4" presStyleCnt="14"/>
      <dgm:spPr/>
    </dgm:pt>
    <dgm:pt modelId="{CAE9E023-687D-4955-AD22-1F722729133C}" type="pres">
      <dgm:prSet presAssocID="{57282AD9-0836-4F86-B078-ABAC250422F7}" presName="vert1" presStyleCnt="0"/>
      <dgm:spPr/>
    </dgm:pt>
    <dgm:pt modelId="{4C30E394-008C-4B26-93C0-A799F5A753F0}" type="pres">
      <dgm:prSet presAssocID="{05F8518A-BDAE-4F68-B7BF-85C36C143878}" presName="thickLine" presStyleLbl="alignNode1" presStyleIdx="5" presStyleCnt="14"/>
      <dgm:spPr/>
    </dgm:pt>
    <dgm:pt modelId="{4648B49A-1892-4B2E-B424-D7108BEBC1F3}" type="pres">
      <dgm:prSet presAssocID="{05F8518A-BDAE-4F68-B7BF-85C36C143878}" presName="horz1" presStyleCnt="0"/>
      <dgm:spPr/>
    </dgm:pt>
    <dgm:pt modelId="{64018A52-504D-44D5-9C7E-2254594CC456}" type="pres">
      <dgm:prSet presAssocID="{05F8518A-BDAE-4F68-B7BF-85C36C143878}" presName="tx1" presStyleLbl="revTx" presStyleIdx="5" presStyleCnt="14"/>
      <dgm:spPr/>
    </dgm:pt>
    <dgm:pt modelId="{EBFAF278-D4D6-428D-9C29-9B9752E9E61A}" type="pres">
      <dgm:prSet presAssocID="{05F8518A-BDAE-4F68-B7BF-85C36C143878}" presName="vert1" presStyleCnt="0"/>
      <dgm:spPr/>
    </dgm:pt>
    <dgm:pt modelId="{34C36C69-E5EC-456E-A043-762D9285846A}" type="pres">
      <dgm:prSet presAssocID="{A56A059C-95F3-4F4E-87DA-77DF838EF89D}" presName="thickLine" presStyleLbl="alignNode1" presStyleIdx="6" presStyleCnt="14"/>
      <dgm:spPr/>
    </dgm:pt>
    <dgm:pt modelId="{FFC3F6EB-20B1-48A4-8F54-C042C50A360F}" type="pres">
      <dgm:prSet presAssocID="{A56A059C-95F3-4F4E-87DA-77DF838EF89D}" presName="horz1" presStyleCnt="0"/>
      <dgm:spPr/>
    </dgm:pt>
    <dgm:pt modelId="{5E7FECD1-C26F-40C9-88EB-02A9AE98267F}" type="pres">
      <dgm:prSet presAssocID="{A56A059C-95F3-4F4E-87DA-77DF838EF89D}" presName="tx1" presStyleLbl="revTx" presStyleIdx="6" presStyleCnt="14"/>
      <dgm:spPr/>
    </dgm:pt>
    <dgm:pt modelId="{432C0922-5962-4C27-91D2-70C5D70B91C8}" type="pres">
      <dgm:prSet presAssocID="{A56A059C-95F3-4F4E-87DA-77DF838EF89D}" presName="vert1" presStyleCnt="0"/>
      <dgm:spPr/>
    </dgm:pt>
    <dgm:pt modelId="{8A6A5104-94E4-4677-97C5-BBD39FB8705A}" type="pres">
      <dgm:prSet presAssocID="{66989C37-DCDB-488C-82DA-AA428E49AAEB}" presName="thickLine" presStyleLbl="alignNode1" presStyleIdx="7" presStyleCnt="14"/>
      <dgm:spPr/>
    </dgm:pt>
    <dgm:pt modelId="{C5C9C016-8D80-485B-9126-F164C070233E}" type="pres">
      <dgm:prSet presAssocID="{66989C37-DCDB-488C-82DA-AA428E49AAEB}" presName="horz1" presStyleCnt="0"/>
      <dgm:spPr/>
    </dgm:pt>
    <dgm:pt modelId="{5B95953A-4EFA-43D2-A30F-0C3EC6B9E791}" type="pres">
      <dgm:prSet presAssocID="{66989C37-DCDB-488C-82DA-AA428E49AAEB}" presName="tx1" presStyleLbl="revTx" presStyleIdx="7" presStyleCnt="14"/>
      <dgm:spPr/>
    </dgm:pt>
    <dgm:pt modelId="{3715A25A-0EE4-46F8-8385-D38EBB6D291D}" type="pres">
      <dgm:prSet presAssocID="{66989C37-DCDB-488C-82DA-AA428E49AAEB}" presName="vert1" presStyleCnt="0"/>
      <dgm:spPr/>
    </dgm:pt>
    <dgm:pt modelId="{FE1E9449-2C2C-4485-96D8-C2929DD15BB8}" type="pres">
      <dgm:prSet presAssocID="{8ECC8400-51D4-4B99-96B5-5F2AC523739C}" presName="thickLine" presStyleLbl="alignNode1" presStyleIdx="8" presStyleCnt="14"/>
      <dgm:spPr/>
    </dgm:pt>
    <dgm:pt modelId="{E82CD442-3733-40E9-ACBA-58CE8FAF8DFB}" type="pres">
      <dgm:prSet presAssocID="{8ECC8400-51D4-4B99-96B5-5F2AC523739C}" presName="horz1" presStyleCnt="0"/>
      <dgm:spPr/>
    </dgm:pt>
    <dgm:pt modelId="{4723CAF6-4460-43F3-8469-68C26A937A92}" type="pres">
      <dgm:prSet presAssocID="{8ECC8400-51D4-4B99-96B5-5F2AC523739C}" presName="tx1" presStyleLbl="revTx" presStyleIdx="8" presStyleCnt="14"/>
      <dgm:spPr/>
    </dgm:pt>
    <dgm:pt modelId="{D3345F3E-CA25-4DD6-9535-BC7D5760EEEE}" type="pres">
      <dgm:prSet presAssocID="{8ECC8400-51D4-4B99-96B5-5F2AC523739C}" presName="vert1" presStyleCnt="0"/>
      <dgm:spPr/>
    </dgm:pt>
    <dgm:pt modelId="{4FABC8EA-11F0-4EEC-944D-B034B8AADE65}" type="pres">
      <dgm:prSet presAssocID="{D0E1E923-9164-4ED2-9148-FFB40897AD4E}" presName="thickLine" presStyleLbl="alignNode1" presStyleIdx="9" presStyleCnt="14"/>
      <dgm:spPr/>
    </dgm:pt>
    <dgm:pt modelId="{E4EDAE35-5BFF-4671-87A7-74E5265F5F21}" type="pres">
      <dgm:prSet presAssocID="{D0E1E923-9164-4ED2-9148-FFB40897AD4E}" presName="horz1" presStyleCnt="0"/>
      <dgm:spPr/>
    </dgm:pt>
    <dgm:pt modelId="{14EB2B24-83DF-4E57-9426-75AE6AF385F8}" type="pres">
      <dgm:prSet presAssocID="{D0E1E923-9164-4ED2-9148-FFB40897AD4E}" presName="tx1" presStyleLbl="revTx" presStyleIdx="9" presStyleCnt="14"/>
      <dgm:spPr/>
    </dgm:pt>
    <dgm:pt modelId="{682A8D47-1D29-4A9B-83E0-39FBC2B98D1D}" type="pres">
      <dgm:prSet presAssocID="{D0E1E923-9164-4ED2-9148-FFB40897AD4E}" presName="vert1" presStyleCnt="0"/>
      <dgm:spPr/>
    </dgm:pt>
    <dgm:pt modelId="{AE752C3B-0654-4CF3-B3A3-719D984796F3}" type="pres">
      <dgm:prSet presAssocID="{C065639F-0606-4E34-B5C1-6E4F9D940EBC}" presName="thickLine" presStyleLbl="alignNode1" presStyleIdx="10" presStyleCnt="14"/>
      <dgm:spPr/>
    </dgm:pt>
    <dgm:pt modelId="{50CF6A1C-5216-4FD4-BF83-9C4E31052537}" type="pres">
      <dgm:prSet presAssocID="{C065639F-0606-4E34-B5C1-6E4F9D940EBC}" presName="horz1" presStyleCnt="0"/>
      <dgm:spPr/>
    </dgm:pt>
    <dgm:pt modelId="{111557C2-28BD-4AE5-86BB-91DFB42B3892}" type="pres">
      <dgm:prSet presAssocID="{C065639F-0606-4E34-B5C1-6E4F9D940EBC}" presName="tx1" presStyleLbl="revTx" presStyleIdx="10" presStyleCnt="14"/>
      <dgm:spPr/>
    </dgm:pt>
    <dgm:pt modelId="{03799DEA-D1CF-443A-9A14-A1D056E2A0D6}" type="pres">
      <dgm:prSet presAssocID="{C065639F-0606-4E34-B5C1-6E4F9D940EBC}" presName="vert1" presStyleCnt="0"/>
      <dgm:spPr/>
    </dgm:pt>
    <dgm:pt modelId="{B37017E5-E8BE-45AF-9976-0ABA70001AF2}" type="pres">
      <dgm:prSet presAssocID="{C3F8A497-768C-4828-8FB7-8211F3B8E11B}" presName="thickLine" presStyleLbl="alignNode1" presStyleIdx="11" presStyleCnt="14"/>
      <dgm:spPr/>
    </dgm:pt>
    <dgm:pt modelId="{29ACA8E9-86D8-449A-9B51-A3AE3CEEB854}" type="pres">
      <dgm:prSet presAssocID="{C3F8A497-768C-4828-8FB7-8211F3B8E11B}" presName="horz1" presStyleCnt="0"/>
      <dgm:spPr/>
    </dgm:pt>
    <dgm:pt modelId="{AB8F7A64-5076-4CEB-9D5D-234F1945CD5E}" type="pres">
      <dgm:prSet presAssocID="{C3F8A497-768C-4828-8FB7-8211F3B8E11B}" presName="tx1" presStyleLbl="revTx" presStyleIdx="11" presStyleCnt="14"/>
      <dgm:spPr/>
    </dgm:pt>
    <dgm:pt modelId="{109086E8-996E-46D0-9EE5-82116F671918}" type="pres">
      <dgm:prSet presAssocID="{C3F8A497-768C-4828-8FB7-8211F3B8E11B}" presName="vert1" presStyleCnt="0"/>
      <dgm:spPr/>
    </dgm:pt>
    <dgm:pt modelId="{4AB9CDCF-F132-47C6-A379-FBC3E16D2CB1}" type="pres">
      <dgm:prSet presAssocID="{9D54B1C4-7990-4BA0-8775-BD5FDD6F2F5E}" presName="thickLine" presStyleLbl="alignNode1" presStyleIdx="12" presStyleCnt="14"/>
      <dgm:spPr/>
    </dgm:pt>
    <dgm:pt modelId="{AEB06E5E-336D-41B2-9C86-C7DBC83707CC}" type="pres">
      <dgm:prSet presAssocID="{9D54B1C4-7990-4BA0-8775-BD5FDD6F2F5E}" presName="horz1" presStyleCnt="0"/>
      <dgm:spPr/>
    </dgm:pt>
    <dgm:pt modelId="{D79B48C3-867B-4D1A-AE29-247CAAC961F9}" type="pres">
      <dgm:prSet presAssocID="{9D54B1C4-7990-4BA0-8775-BD5FDD6F2F5E}" presName="tx1" presStyleLbl="revTx" presStyleIdx="12" presStyleCnt="14"/>
      <dgm:spPr/>
    </dgm:pt>
    <dgm:pt modelId="{C0EC6A1D-0B1B-4D60-891E-C4FB28790758}" type="pres">
      <dgm:prSet presAssocID="{9D54B1C4-7990-4BA0-8775-BD5FDD6F2F5E}" presName="vert1" presStyleCnt="0"/>
      <dgm:spPr/>
    </dgm:pt>
    <dgm:pt modelId="{9884DDFC-846C-4528-840B-8A3DC4CACD49}" type="pres">
      <dgm:prSet presAssocID="{14302A06-F0B6-459B-AE15-9267F1057CD6}" presName="thickLine" presStyleLbl="alignNode1" presStyleIdx="13" presStyleCnt="14"/>
      <dgm:spPr/>
    </dgm:pt>
    <dgm:pt modelId="{544F2701-2286-48BA-875C-3B010E6BBBCE}" type="pres">
      <dgm:prSet presAssocID="{14302A06-F0B6-459B-AE15-9267F1057CD6}" presName="horz1" presStyleCnt="0"/>
      <dgm:spPr/>
    </dgm:pt>
    <dgm:pt modelId="{04A0BFAC-EB1B-4628-B29E-94980F46F742}" type="pres">
      <dgm:prSet presAssocID="{14302A06-F0B6-459B-AE15-9267F1057CD6}" presName="tx1" presStyleLbl="revTx" presStyleIdx="13" presStyleCnt="14"/>
      <dgm:spPr/>
    </dgm:pt>
    <dgm:pt modelId="{39ED2E7B-E1FD-42B8-86B2-23EAF4F57E69}" type="pres">
      <dgm:prSet presAssocID="{14302A06-F0B6-459B-AE15-9267F1057CD6}" presName="vert1" presStyleCnt="0"/>
      <dgm:spPr/>
    </dgm:pt>
  </dgm:ptLst>
  <dgm:cxnLst>
    <dgm:cxn modelId="{8171C800-23F5-41AC-84D7-14394ABB5B71}" srcId="{0AA3D820-FC73-4336-9C77-536665CE0B65}" destId="{D0E1E923-9164-4ED2-9148-FFB40897AD4E}" srcOrd="9" destOrd="0" parTransId="{1F6B4230-2F37-4C5B-9C2A-918AB8C5FD0B}" sibTransId="{CE8DF5FD-123B-4F98-B3A6-28B687343AC6}"/>
    <dgm:cxn modelId="{17DCEF03-E25A-4752-A652-F9559A8BDFC5}" type="presOf" srcId="{58963C84-8D38-4A43-9A70-7F88207009F5}" destId="{BA93C8C3-4DA0-4DB5-9BCD-52998431483F}" srcOrd="0" destOrd="0" presId="urn:microsoft.com/office/officeart/2008/layout/LinedList"/>
    <dgm:cxn modelId="{D0CED107-F0C2-4827-A549-CCD7301A8EB7}" type="presOf" srcId="{C065639F-0606-4E34-B5C1-6E4F9D940EBC}" destId="{111557C2-28BD-4AE5-86BB-91DFB42B3892}" srcOrd="0" destOrd="0" presId="urn:microsoft.com/office/officeart/2008/layout/LinedList"/>
    <dgm:cxn modelId="{94FE7414-3890-4225-9027-57E0BDFB6556}" type="presOf" srcId="{B9A21B6D-DCFF-439B-82F2-1D39D23BCB45}" destId="{AA2C6ED1-592F-447E-8529-5AC48DE82769}" srcOrd="0" destOrd="0" presId="urn:microsoft.com/office/officeart/2008/layout/LinedList"/>
    <dgm:cxn modelId="{16CA1629-D255-46FF-9400-7BCFEC0237E9}" srcId="{0AA3D820-FC73-4336-9C77-536665CE0B65}" destId="{14302A06-F0B6-459B-AE15-9267F1057CD6}" srcOrd="13" destOrd="0" parTransId="{B423327A-C608-443A-B945-0F4894E07445}" sibTransId="{375BB097-AD1D-48A7-A9E0-F47CB6C43303}"/>
    <dgm:cxn modelId="{1637302B-AFD5-447F-B7E0-D10A37272159}" type="presOf" srcId="{D0E1E923-9164-4ED2-9148-FFB40897AD4E}" destId="{14EB2B24-83DF-4E57-9426-75AE6AF385F8}" srcOrd="0" destOrd="0" presId="urn:microsoft.com/office/officeart/2008/layout/LinedList"/>
    <dgm:cxn modelId="{494BE334-5439-4C63-B750-50D8E6EAC0C1}" type="presOf" srcId="{A56A059C-95F3-4F4E-87DA-77DF838EF89D}" destId="{5E7FECD1-C26F-40C9-88EB-02A9AE98267F}" srcOrd="0" destOrd="0" presId="urn:microsoft.com/office/officeart/2008/layout/LinedList"/>
    <dgm:cxn modelId="{33B79A3C-3A90-43A0-AC62-C636837AE95E}" srcId="{0AA3D820-FC73-4336-9C77-536665CE0B65}" destId="{57282AD9-0836-4F86-B078-ABAC250422F7}" srcOrd="4" destOrd="0" parTransId="{6A4C31C9-4832-4C3E-8C50-7A1C00B1C177}" sibTransId="{00E9E556-87E5-4AAB-9591-23BE2F5CB0A6}"/>
    <dgm:cxn modelId="{1B143A60-814E-4171-B6C5-866E96C2EBD0}" srcId="{0AA3D820-FC73-4336-9C77-536665CE0B65}" destId="{C065639F-0606-4E34-B5C1-6E4F9D940EBC}" srcOrd="10" destOrd="0" parTransId="{3371D4CD-2527-4EB5-89A9-2BE8A1C3E7D6}" sibTransId="{484A4300-72F2-42A5-BFBD-AF515E95D717}"/>
    <dgm:cxn modelId="{AC426445-7D23-4875-A1DE-CDE77A6C5CAC}" type="presOf" srcId="{DC1BAD91-82F6-4F8C-A02D-9EB6DF705E27}" destId="{5876B429-05FB-423A-9B85-F9A91FD2B2B5}" srcOrd="0" destOrd="0" presId="urn:microsoft.com/office/officeart/2008/layout/LinedList"/>
    <dgm:cxn modelId="{F494E745-7155-4CDB-ACE9-5F0C75F5ECB1}" type="presOf" srcId="{66989C37-DCDB-488C-82DA-AA428E49AAEB}" destId="{5B95953A-4EFA-43D2-A30F-0C3EC6B9E791}" srcOrd="0" destOrd="0" presId="urn:microsoft.com/office/officeart/2008/layout/LinedList"/>
    <dgm:cxn modelId="{8D6D3446-354B-4F34-B0B3-72D252FDE1AC}" srcId="{0AA3D820-FC73-4336-9C77-536665CE0B65}" destId="{D7F0BEA4-29DC-494D-B6D9-43CBE4E47BC8}" srcOrd="1" destOrd="0" parTransId="{F6CD6D5F-31B8-4073-857A-1108D8EB8F5F}" sibTransId="{F83D1412-F782-4268-9A59-97880C25B7EE}"/>
    <dgm:cxn modelId="{7EDB266C-B598-4EE7-9C49-817C239E5F47}" srcId="{0AA3D820-FC73-4336-9C77-536665CE0B65}" destId="{C3F8A497-768C-4828-8FB7-8211F3B8E11B}" srcOrd="11" destOrd="0" parTransId="{EAB96B2A-12FD-42C6-95A4-170A5EA75509}" sibTransId="{3AD4BFFE-9C5D-441C-AEFF-E51E044F8B22}"/>
    <dgm:cxn modelId="{46ED3E6D-715E-4E3C-80C4-D9EFE6D201D2}" srcId="{0AA3D820-FC73-4336-9C77-536665CE0B65}" destId="{8ECC8400-51D4-4B99-96B5-5F2AC523739C}" srcOrd="8" destOrd="0" parTransId="{C55F31B7-B9FD-4EE8-A389-92D9A6B0D4B1}" sibTransId="{ED6143DB-3DB2-4088-86D0-C2998E99AA68}"/>
    <dgm:cxn modelId="{B471594D-B0AE-4EAF-9BE7-8076AF3ACBED}" srcId="{0AA3D820-FC73-4336-9C77-536665CE0B65}" destId="{B9A21B6D-DCFF-439B-82F2-1D39D23BCB45}" srcOrd="2" destOrd="0" parTransId="{F520CCDC-5962-4B28-9E8E-126C4FEBA820}" sibTransId="{42B5B3D7-9F5C-4715-9C46-3209CA8F6FB4}"/>
    <dgm:cxn modelId="{9171A672-4217-419D-B4E2-B88F1884CDB6}" srcId="{0AA3D820-FC73-4336-9C77-536665CE0B65}" destId="{05F8518A-BDAE-4F68-B7BF-85C36C143878}" srcOrd="5" destOrd="0" parTransId="{C2E1591B-CEC9-48E5-9EC2-65E0D6CB140B}" sibTransId="{D7E7899D-A3D3-4F6F-9A0C-45992D9B8E08}"/>
    <dgm:cxn modelId="{5C68F388-94AE-4239-8247-97FAA63C5E7F}" srcId="{0AA3D820-FC73-4336-9C77-536665CE0B65}" destId="{A56A059C-95F3-4F4E-87DA-77DF838EF89D}" srcOrd="6" destOrd="0" parTransId="{055A6797-2060-4C58-9949-155CFA45DA8A}" sibTransId="{EDD1993D-B5AC-4521-8647-581355DE75DC}"/>
    <dgm:cxn modelId="{13453191-52DB-42DC-8F12-CAF8308E4E0B}" srcId="{0AA3D820-FC73-4336-9C77-536665CE0B65}" destId="{DC1BAD91-82F6-4F8C-A02D-9EB6DF705E27}" srcOrd="3" destOrd="0" parTransId="{03D5526D-07E4-407E-8EE2-49B9046807BA}" sibTransId="{431DEADD-CEA0-4526-ADE3-A23036F1256C}"/>
    <dgm:cxn modelId="{CE8A8AA1-A131-4308-8743-55AFFFA3AEBA}" srcId="{0AA3D820-FC73-4336-9C77-536665CE0B65}" destId="{9D54B1C4-7990-4BA0-8775-BD5FDD6F2F5E}" srcOrd="12" destOrd="0" parTransId="{9DCC0CB2-DE77-4956-B4B7-75CF5EA11BE3}" sibTransId="{A733A36C-488D-4B7E-A35F-2425FA4A9560}"/>
    <dgm:cxn modelId="{D16EA1AF-84BA-44CB-92FA-15D8ADA07E56}" type="presOf" srcId="{8ECC8400-51D4-4B99-96B5-5F2AC523739C}" destId="{4723CAF6-4460-43F3-8469-68C26A937A92}" srcOrd="0" destOrd="0" presId="urn:microsoft.com/office/officeart/2008/layout/LinedList"/>
    <dgm:cxn modelId="{E08793B1-3157-434B-8B37-D1F5D3D2699F}" type="presOf" srcId="{14302A06-F0B6-459B-AE15-9267F1057CD6}" destId="{04A0BFAC-EB1B-4628-B29E-94980F46F742}" srcOrd="0" destOrd="0" presId="urn:microsoft.com/office/officeart/2008/layout/LinedList"/>
    <dgm:cxn modelId="{8971DDDA-B2AB-4FAC-B9EF-1CD2CDCE2D65}" type="presOf" srcId="{05F8518A-BDAE-4F68-B7BF-85C36C143878}" destId="{64018A52-504D-44D5-9C7E-2254594CC456}" srcOrd="0" destOrd="0" presId="urn:microsoft.com/office/officeart/2008/layout/LinedList"/>
    <dgm:cxn modelId="{F93822DE-0852-47B4-9593-2FC436F7720B}" type="presOf" srcId="{0AA3D820-FC73-4336-9C77-536665CE0B65}" destId="{E5E74362-9DD3-4725-A92F-03D74F537083}" srcOrd="0" destOrd="0" presId="urn:microsoft.com/office/officeart/2008/layout/LinedList"/>
    <dgm:cxn modelId="{03C29BE2-E5BF-423B-8F81-C6450BC13DCD}" srcId="{0AA3D820-FC73-4336-9C77-536665CE0B65}" destId="{66989C37-DCDB-488C-82DA-AA428E49AAEB}" srcOrd="7" destOrd="0" parTransId="{B54FC2D1-4C71-4CCE-9B7A-79DB9DEF40B5}" sibTransId="{E7B3B0C3-790F-4239-80AF-F95102442C28}"/>
    <dgm:cxn modelId="{ACEE26E8-A79F-44A6-A9AB-81E449D7EBF4}" type="presOf" srcId="{C3F8A497-768C-4828-8FB7-8211F3B8E11B}" destId="{AB8F7A64-5076-4CEB-9D5D-234F1945CD5E}" srcOrd="0" destOrd="0" presId="urn:microsoft.com/office/officeart/2008/layout/LinedList"/>
    <dgm:cxn modelId="{C3E94BE9-05E3-45EF-A795-D5E5A4DD23C6}" srcId="{0AA3D820-FC73-4336-9C77-536665CE0B65}" destId="{58963C84-8D38-4A43-9A70-7F88207009F5}" srcOrd="0" destOrd="0" parTransId="{69C18B49-AE49-445A-98F9-57E1400E182E}" sibTransId="{BC7AA674-8E3B-4E19-BA0F-0A84705E438E}"/>
    <dgm:cxn modelId="{AFCA52EF-F2DE-4B21-9120-917E97C13DBD}" type="presOf" srcId="{D7F0BEA4-29DC-494D-B6D9-43CBE4E47BC8}" destId="{1E311D83-2A05-42D8-9291-D284014AC105}" srcOrd="0" destOrd="0" presId="urn:microsoft.com/office/officeart/2008/layout/LinedList"/>
    <dgm:cxn modelId="{4E0B62F2-C88C-440F-9833-7A13FD9FA03E}" type="presOf" srcId="{57282AD9-0836-4F86-B078-ABAC250422F7}" destId="{1E334585-DA3D-4B38-97A5-9924BF97D80E}" srcOrd="0" destOrd="0" presId="urn:microsoft.com/office/officeart/2008/layout/LinedList"/>
    <dgm:cxn modelId="{908C95F8-CB98-4F7E-9D6A-0D5DF259A44B}" type="presOf" srcId="{9D54B1C4-7990-4BA0-8775-BD5FDD6F2F5E}" destId="{D79B48C3-867B-4D1A-AE29-247CAAC961F9}" srcOrd="0" destOrd="0" presId="urn:microsoft.com/office/officeart/2008/layout/LinedList"/>
    <dgm:cxn modelId="{F3436023-F68C-478A-86E5-C5BB37AD8023}" type="presParOf" srcId="{E5E74362-9DD3-4725-A92F-03D74F537083}" destId="{4634741D-5C57-4DE6-A696-4E8E017951BC}" srcOrd="0" destOrd="0" presId="urn:microsoft.com/office/officeart/2008/layout/LinedList"/>
    <dgm:cxn modelId="{6FC45BCF-56B4-431D-9169-B912B999F400}" type="presParOf" srcId="{E5E74362-9DD3-4725-A92F-03D74F537083}" destId="{8C9751D4-4DFC-43BD-B3FA-9138CB7CC08F}" srcOrd="1" destOrd="0" presId="urn:microsoft.com/office/officeart/2008/layout/LinedList"/>
    <dgm:cxn modelId="{AEF9EF4F-277B-45BC-A0F1-2805E07294C3}" type="presParOf" srcId="{8C9751D4-4DFC-43BD-B3FA-9138CB7CC08F}" destId="{BA93C8C3-4DA0-4DB5-9BCD-52998431483F}" srcOrd="0" destOrd="0" presId="urn:microsoft.com/office/officeart/2008/layout/LinedList"/>
    <dgm:cxn modelId="{4C1517DF-980B-408B-A4FF-EEAD05808463}" type="presParOf" srcId="{8C9751D4-4DFC-43BD-B3FA-9138CB7CC08F}" destId="{1F6EE676-DF8F-48E6-B9EF-C6E876B9A773}" srcOrd="1" destOrd="0" presId="urn:microsoft.com/office/officeart/2008/layout/LinedList"/>
    <dgm:cxn modelId="{BBB7052E-153F-4606-AF2F-0990131C5D58}" type="presParOf" srcId="{E5E74362-9DD3-4725-A92F-03D74F537083}" destId="{B9866955-5ABD-4923-BE88-963F6125DFB6}" srcOrd="2" destOrd="0" presId="urn:microsoft.com/office/officeart/2008/layout/LinedList"/>
    <dgm:cxn modelId="{FD6841B9-2F88-4078-A5A4-D7A17775DF73}" type="presParOf" srcId="{E5E74362-9DD3-4725-A92F-03D74F537083}" destId="{5945EEC9-D658-48CE-B68C-A9EB54A0230A}" srcOrd="3" destOrd="0" presId="urn:microsoft.com/office/officeart/2008/layout/LinedList"/>
    <dgm:cxn modelId="{4F7C5EF1-92AD-4C07-9F93-25413BB93CBA}" type="presParOf" srcId="{5945EEC9-D658-48CE-B68C-A9EB54A0230A}" destId="{1E311D83-2A05-42D8-9291-D284014AC105}" srcOrd="0" destOrd="0" presId="urn:microsoft.com/office/officeart/2008/layout/LinedList"/>
    <dgm:cxn modelId="{3684A58B-4A5B-4B4D-8C4D-635381C821F3}" type="presParOf" srcId="{5945EEC9-D658-48CE-B68C-A9EB54A0230A}" destId="{C0C567AE-3F73-4B10-9244-6FC217FEB21D}" srcOrd="1" destOrd="0" presId="urn:microsoft.com/office/officeart/2008/layout/LinedList"/>
    <dgm:cxn modelId="{ECE67F85-6522-42E9-A908-80178CCA6996}" type="presParOf" srcId="{E5E74362-9DD3-4725-A92F-03D74F537083}" destId="{CA043800-F93E-4BE7-B4D3-93535B789236}" srcOrd="4" destOrd="0" presId="urn:microsoft.com/office/officeart/2008/layout/LinedList"/>
    <dgm:cxn modelId="{9CFB9851-B2C7-4DF2-B83E-119C859491BF}" type="presParOf" srcId="{E5E74362-9DD3-4725-A92F-03D74F537083}" destId="{59D4D5BF-67F4-4922-A317-3541F4518CE0}" srcOrd="5" destOrd="0" presId="urn:microsoft.com/office/officeart/2008/layout/LinedList"/>
    <dgm:cxn modelId="{9AB5D85E-0F15-4C5F-8E04-7EEE9EFBE323}" type="presParOf" srcId="{59D4D5BF-67F4-4922-A317-3541F4518CE0}" destId="{AA2C6ED1-592F-447E-8529-5AC48DE82769}" srcOrd="0" destOrd="0" presId="urn:microsoft.com/office/officeart/2008/layout/LinedList"/>
    <dgm:cxn modelId="{41A5B259-C869-4F43-BB4B-D8F386D357B6}" type="presParOf" srcId="{59D4D5BF-67F4-4922-A317-3541F4518CE0}" destId="{B6043401-1AF1-4C28-B6B7-8CFEE1E4B1D1}" srcOrd="1" destOrd="0" presId="urn:microsoft.com/office/officeart/2008/layout/LinedList"/>
    <dgm:cxn modelId="{CB61950D-6230-47C1-9066-99AD959701C2}" type="presParOf" srcId="{E5E74362-9DD3-4725-A92F-03D74F537083}" destId="{0015B77F-ED8F-41E9-8C77-3715C6D83D25}" srcOrd="6" destOrd="0" presId="urn:microsoft.com/office/officeart/2008/layout/LinedList"/>
    <dgm:cxn modelId="{DD3817AD-B66F-47CB-9C5D-B0F3B5114E80}" type="presParOf" srcId="{E5E74362-9DD3-4725-A92F-03D74F537083}" destId="{C7F51055-A9D1-4633-9A27-57AA4D00E2FE}" srcOrd="7" destOrd="0" presId="urn:microsoft.com/office/officeart/2008/layout/LinedList"/>
    <dgm:cxn modelId="{05C54C24-6973-4BAF-85A4-6BB046988901}" type="presParOf" srcId="{C7F51055-A9D1-4633-9A27-57AA4D00E2FE}" destId="{5876B429-05FB-423A-9B85-F9A91FD2B2B5}" srcOrd="0" destOrd="0" presId="urn:microsoft.com/office/officeart/2008/layout/LinedList"/>
    <dgm:cxn modelId="{56E011C3-3115-4BD4-A1DE-BEF0AE2197CC}" type="presParOf" srcId="{C7F51055-A9D1-4633-9A27-57AA4D00E2FE}" destId="{CB4E07D6-7D2B-4A77-A62B-C41E4D868CA6}" srcOrd="1" destOrd="0" presId="urn:microsoft.com/office/officeart/2008/layout/LinedList"/>
    <dgm:cxn modelId="{43A79F47-02A5-41E3-827F-3135B4A122D0}" type="presParOf" srcId="{E5E74362-9DD3-4725-A92F-03D74F537083}" destId="{21519C73-6B4C-49E1-A09D-DB9F19C71FC9}" srcOrd="8" destOrd="0" presId="urn:microsoft.com/office/officeart/2008/layout/LinedList"/>
    <dgm:cxn modelId="{FD46F805-CBEF-4B17-BBAD-55D8D2A524A7}" type="presParOf" srcId="{E5E74362-9DD3-4725-A92F-03D74F537083}" destId="{52E03CE9-52A6-4E90-A15F-A4FA86F917F2}" srcOrd="9" destOrd="0" presId="urn:microsoft.com/office/officeart/2008/layout/LinedList"/>
    <dgm:cxn modelId="{E52ADEC7-5CA7-49BF-ABD6-B5D45CEE8408}" type="presParOf" srcId="{52E03CE9-52A6-4E90-A15F-A4FA86F917F2}" destId="{1E334585-DA3D-4B38-97A5-9924BF97D80E}" srcOrd="0" destOrd="0" presId="urn:microsoft.com/office/officeart/2008/layout/LinedList"/>
    <dgm:cxn modelId="{DBBE513B-7333-427A-9A56-88936C94800F}" type="presParOf" srcId="{52E03CE9-52A6-4E90-A15F-A4FA86F917F2}" destId="{CAE9E023-687D-4955-AD22-1F722729133C}" srcOrd="1" destOrd="0" presId="urn:microsoft.com/office/officeart/2008/layout/LinedList"/>
    <dgm:cxn modelId="{29907847-367E-4D75-96EE-F02795DDC516}" type="presParOf" srcId="{E5E74362-9DD3-4725-A92F-03D74F537083}" destId="{4C30E394-008C-4B26-93C0-A799F5A753F0}" srcOrd="10" destOrd="0" presId="urn:microsoft.com/office/officeart/2008/layout/LinedList"/>
    <dgm:cxn modelId="{AACBA7BF-F591-4687-BBAF-B5602906B7DB}" type="presParOf" srcId="{E5E74362-9DD3-4725-A92F-03D74F537083}" destId="{4648B49A-1892-4B2E-B424-D7108BEBC1F3}" srcOrd="11" destOrd="0" presId="urn:microsoft.com/office/officeart/2008/layout/LinedList"/>
    <dgm:cxn modelId="{61048304-CDEB-4DA3-AA8A-5544A36DF78E}" type="presParOf" srcId="{4648B49A-1892-4B2E-B424-D7108BEBC1F3}" destId="{64018A52-504D-44D5-9C7E-2254594CC456}" srcOrd="0" destOrd="0" presId="urn:microsoft.com/office/officeart/2008/layout/LinedList"/>
    <dgm:cxn modelId="{E1D7B8FB-0C5B-409D-95EC-B521E33BB81E}" type="presParOf" srcId="{4648B49A-1892-4B2E-B424-D7108BEBC1F3}" destId="{EBFAF278-D4D6-428D-9C29-9B9752E9E61A}" srcOrd="1" destOrd="0" presId="urn:microsoft.com/office/officeart/2008/layout/LinedList"/>
    <dgm:cxn modelId="{DA39B89A-6BEA-4B46-97F3-212FE3719C48}" type="presParOf" srcId="{E5E74362-9DD3-4725-A92F-03D74F537083}" destId="{34C36C69-E5EC-456E-A043-762D9285846A}" srcOrd="12" destOrd="0" presId="urn:microsoft.com/office/officeart/2008/layout/LinedList"/>
    <dgm:cxn modelId="{79199EAE-06FD-4DD0-806B-D28D85FBE1E9}" type="presParOf" srcId="{E5E74362-9DD3-4725-A92F-03D74F537083}" destId="{FFC3F6EB-20B1-48A4-8F54-C042C50A360F}" srcOrd="13" destOrd="0" presId="urn:microsoft.com/office/officeart/2008/layout/LinedList"/>
    <dgm:cxn modelId="{653D59E9-5133-463F-AC4D-A57DF1212AA6}" type="presParOf" srcId="{FFC3F6EB-20B1-48A4-8F54-C042C50A360F}" destId="{5E7FECD1-C26F-40C9-88EB-02A9AE98267F}" srcOrd="0" destOrd="0" presId="urn:microsoft.com/office/officeart/2008/layout/LinedList"/>
    <dgm:cxn modelId="{3D08B016-6397-4D22-A188-09D98FB08C30}" type="presParOf" srcId="{FFC3F6EB-20B1-48A4-8F54-C042C50A360F}" destId="{432C0922-5962-4C27-91D2-70C5D70B91C8}" srcOrd="1" destOrd="0" presId="urn:microsoft.com/office/officeart/2008/layout/LinedList"/>
    <dgm:cxn modelId="{F5BBF140-B403-42E7-A98F-5A8669284C95}" type="presParOf" srcId="{E5E74362-9DD3-4725-A92F-03D74F537083}" destId="{8A6A5104-94E4-4677-97C5-BBD39FB8705A}" srcOrd="14" destOrd="0" presId="urn:microsoft.com/office/officeart/2008/layout/LinedList"/>
    <dgm:cxn modelId="{BC2947B2-767F-4126-8BB2-7B6DD84A9D1E}" type="presParOf" srcId="{E5E74362-9DD3-4725-A92F-03D74F537083}" destId="{C5C9C016-8D80-485B-9126-F164C070233E}" srcOrd="15" destOrd="0" presId="urn:microsoft.com/office/officeart/2008/layout/LinedList"/>
    <dgm:cxn modelId="{614DEDD9-F599-417C-AA3E-6D08D8EC8682}" type="presParOf" srcId="{C5C9C016-8D80-485B-9126-F164C070233E}" destId="{5B95953A-4EFA-43D2-A30F-0C3EC6B9E791}" srcOrd="0" destOrd="0" presId="urn:microsoft.com/office/officeart/2008/layout/LinedList"/>
    <dgm:cxn modelId="{F53966DA-8726-4C9D-8E15-E56DFC77D88F}" type="presParOf" srcId="{C5C9C016-8D80-485B-9126-F164C070233E}" destId="{3715A25A-0EE4-46F8-8385-D38EBB6D291D}" srcOrd="1" destOrd="0" presId="urn:microsoft.com/office/officeart/2008/layout/LinedList"/>
    <dgm:cxn modelId="{91CCF1C6-73E3-460D-B1EE-F2BBC13AB7A4}" type="presParOf" srcId="{E5E74362-9DD3-4725-A92F-03D74F537083}" destId="{FE1E9449-2C2C-4485-96D8-C2929DD15BB8}" srcOrd="16" destOrd="0" presId="urn:microsoft.com/office/officeart/2008/layout/LinedList"/>
    <dgm:cxn modelId="{7691ED53-7FC5-4CA2-BC26-9A9F7CFE27D4}" type="presParOf" srcId="{E5E74362-9DD3-4725-A92F-03D74F537083}" destId="{E82CD442-3733-40E9-ACBA-58CE8FAF8DFB}" srcOrd="17" destOrd="0" presId="urn:microsoft.com/office/officeart/2008/layout/LinedList"/>
    <dgm:cxn modelId="{46CE61A8-0582-4311-80E8-DEB665CE709C}" type="presParOf" srcId="{E82CD442-3733-40E9-ACBA-58CE8FAF8DFB}" destId="{4723CAF6-4460-43F3-8469-68C26A937A92}" srcOrd="0" destOrd="0" presId="urn:microsoft.com/office/officeart/2008/layout/LinedList"/>
    <dgm:cxn modelId="{C5884C27-C36B-47ED-99A1-9D0730F85B45}" type="presParOf" srcId="{E82CD442-3733-40E9-ACBA-58CE8FAF8DFB}" destId="{D3345F3E-CA25-4DD6-9535-BC7D5760EEEE}" srcOrd="1" destOrd="0" presId="urn:microsoft.com/office/officeart/2008/layout/LinedList"/>
    <dgm:cxn modelId="{6FE32C9F-3548-4B99-8948-389DF48B4128}" type="presParOf" srcId="{E5E74362-9DD3-4725-A92F-03D74F537083}" destId="{4FABC8EA-11F0-4EEC-944D-B034B8AADE65}" srcOrd="18" destOrd="0" presId="urn:microsoft.com/office/officeart/2008/layout/LinedList"/>
    <dgm:cxn modelId="{A7DE68DC-48CE-4948-8C3E-02DC16FBB16B}" type="presParOf" srcId="{E5E74362-9DD3-4725-A92F-03D74F537083}" destId="{E4EDAE35-5BFF-4671-87A7-74E5265F5F21}" srcOrd="19" destOrd="0" presId="urn:microsoft.com/office/officeart/2008/layout/LinedList"/>
    <dgm:cxn modelId="{C0A4B9B0-5042-475D-AD24-D599BB3B042B}" type="presParOf" srcId="{E4EDAE35-5BFF-4671-87A7-74E5265F5F21}" destId="{14EB2B24-83DF-4E57-9426-75AE6AF385F8}" srcOrd="0" destOrd="0" presId="urn:microsoft.com/office/officeart/2008/layout/LinedList"/>
    <dgm:cxn modelId="{897AB0D8-19A6-4B6F-90F3-8AD0E70AB626}" type="presParOf" srcId="{E4EDAE35-5BFF-4671-87A7-74E5265F5F21}" destId="{682A8D47-1D29-4A9B-83E0-39FBC2B98D1D}" srcOrd="1" destOrd="0" presId="urn:microsoft.com/office/officeart/2008/layout/LinedList"/>
    <dgm:cxn modelId="{58AC84F8-574A-4530-943B-9F76423FB01F}" type="presParOf" srcId="{E5E74362-9DD3-4725-A92F-03D74F537083}" destId="{AE752C3B-0654-4CF3-B3A3-719D984796F3}" srcOrd="20" destOrd="0" presId="urn:microsoft.com/office/officeart/2008/layout/LinedList"/>
    <dgm:cxn modelId="{D02FF556-E442-4D7D-BB3B-9C2CF9EB522E}" type="presParOf" srcId="{E5E74362-9DD3-4725-A92F-03D74F537083}" destId="{50CF6A1C-5216-4FD4-BF83-9C4E31052537}" srcOrd="21" destOrd="0" presId="urn:microsoft.com/office/officeart/2008/layout/LinedList"/>
    <dgm:cxn modelId="{557FABE1-5EE0-415C-854A-7DBE7ACD6745}" type="presParOf" srcId="{50CF6A1C-5216-4FD4-BF83-9C4E31052537}" destId="{111557C2-28BD-4AE5-86BB-91DFB42B3892}" srcOrd="0" destOrd="0" presId="urn:microsoft.com/office/officeart/2008/layout/LinedList"/>
    <dgm:cxn modelId="{BFE764EF-0753-4A39-92A1-62E12698139E}" type="presParOf" srcId="{50CF6A1C-5216-4FD4-BF83-9C4E31052537}" destId="{03799DEA-D1CF-443A-9A14-A1D056E2A0D6}" srcOrd="1" destOrd="0" presId="urn:microsoft.com/office/officeart/2008/layout/LinedList"/>
    <dgm:cxn modelId="{E24A791C-5D3C-4E4E-9086-B52EB7DAC8E2}" type="presParOf" srcId="{E5E74362-9DD3-4725-A92F-03D74F537083}" destId="{B37017E5-E8BE-45AF-9976-0ABA70001AF2}" srcOrd="22" destOrd="0" presId="urn:microsoft.com/office/officeart/2008/layout/LinedList"/>
    <dgm:cxn modelId="{9F6A7099-B190-4324-8FDD-80D234ECB339}" type="presParOf" srcId="{E5E74362-9DD3-4725-A92F-03D74F537083}" destId="{29ACA8E9-86D8-449A-9B51-A3AE3CEEB854}" srcOrd="23" destOrd="0" presId="urn:microsoft.com/office/officeart/2008/layout/LinedList"/>
    <dgm:cxn modelId="{20472AFF-381F-4574-97B6-862BE528382E}" type="presParOf" srcId="{29ACA8E9-86D8-449A-9B51-A3AE3CEEB854}" destId="{AB8F7A64-5076-4CEB-9D5D-234F1945CD5E}" srcOrd="0" destOrd="0" presId="urn:microsoft.com/office/officeart/2008/layout/LinedList"/>
    <dgm:cxn modelId="{220D440B-D47F-4563-A057-EB511658081B}" type="presParOf" srcId="{29ACA8E9-86D8-449A-9B51-A3AE3CEEB854}" destId="{109086E8-996E-46D0-9EE5-82116F671918}" srcOrd="1" destOrd="0" presId="urn:microsoft.com/office/officeart/2008/layout/LinedList"/>
    <dgm:cxn modelId="{4775C27E-7726-469F-9733-09969D683077}" type="presParOf" srcId="{E5E74362-9DD3-4725-A92F-03D74F537083}" destId="{4AB9CDCF-F132-47C6-A379-FBC3E16D2CB1}" srcOrd="24" destOrd="0" presId="urn:microsoft.com/office/officeart/2008/layout/LinedList"/>
    <dgm:cxn modelId="{2F03A9D9-CFCA-44B0-9AF6-BD059836E910}" type="presParOf" srcId="{E5E74362-9DD3-4725-A92F-03D74F537083}" destId="{AEB06E5E-336D-41B2-9C86-C7DBC83707CC}" srcOrd="25" destOrd="0" presId="urn:microsoft.com/office/officeart/2008/layout/LinedList"/>
    <dgm:cxn modelId="{5013B0EC-F63B-4E5E-87A7-645EF5DE4EE7}" type="presParOf" srcId="{AEB06E5E-336D-41B2-9C86-C7DBC83707CC}" destId="{D79B48C3-867B-4D1A-AE29-247CAAC961F9}" srcOrd="0" destOrd="0" presId="urn:microsoft.com/office/officeart/2008/layout/LinedList"/>
    <dgm:cxn modelId="{A42C0173-5A3E-470C-B290-C5A5C38DC036}" type="presParOf" srcId="{AEB06E5E-336D-41B2-9C86-C7DBC83707CC}" destId="{C0EC6A1D-0B1B-4D60-891E-C4FB28790758}" srcOrd="1" destOrd="0" presId="urn:microsoft.com/office/officeart/2008/layout/LinedList"/>
    <dgm:cxn modelId="{27BE6108-0623-419D-8E2F-4AAE043CC4F8}" type="presParOf" srcId="{E5E74362-9DD3-4725-A92F-03D74F537083}" destId="{9884DDFC-846C-4528-840B-8A3DC4CACD49}" srcOrd="26" destOrd="0" presId="urn:microsoft.com/office/officeart/2008/layout/LinedList"/>
    <dgm:cxn modelId="{797BC217-F31E-4A96-9AAF-8439A65599DF}" type="presParOf" srcId="{E5E74362-9DD3-4725-A92F-03D74F537083}" destId="{544F2701-2286-48BA-875C-3B010E6BBBCE}" srcOrd="27" destOrd="0" presId="urn:microsoft.com/office/officeart/2008/layout/LinedList"/>
    <dgm:cxn modelId="{94793FEB-8693-45FC-9386-830FCDB8AAF9}" type="presParOf" srcId="{544F2701-2286-48BA-875C-3B010E6BBBCE}" destId="{04A0BFAC-EB1B-4628-B29E-94980F46F742}" srcOrd="0" destOrd="0" presId="urn:microsoft.com/office/officeart/2008/layout/LinedList"/>
    <dgm:cxn modelId="{F675D6A6-2F89-40BF-B7D7-4A826CD30AB7}" type="presParOf" srcId="{544F2701-2286-48BA-875C-3B010E6BBBCE}" destId="{39ED2E7B-E1FD-42B8-86B2-23EAF4F57E6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FBE341-D119-4735-A26F-9282C1D2021A}">
      <dsp:nvSpPr>
        <dsp:cNvPr id="0" name=""/>
        <dsp:cNvSpPr/>
      </dsp:nvSpPr>
      <dsp:spPr>
        <a:xfrm>
          <a:off x="0" y="3985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Pandas </a:t>
          </a:r>
        </a:p>
      </dsp:txBody>
      <dsp:txXfrm>
        <a:off x="30442" y="70293"/>
        <a:ext cx="10454716" cy="562726"/>
      </dsp:txXfrm>
    </dsp:sp>
    <dsp:sp modelId="{E66FE875-E3AC-45F1-ADFF-25808970F21F}">
      <dsp:nvSpPr>
        <dsp:cNvPr id="0" name=""/>
        <dsp:cNvSpPr/>
      </dsp:nvSpPr>
      <dsp:spPr>
        <a:xfrm>
          <a:off x="0" y="73834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NumPy</a:t>
          </a:r>
        </a:p>
      </dsp:txBody>
      <dsp:txXfrm>
        <a:off x="30442" y="768783"/>
        <a:ext cx="10454716" cy="562726"/>
      </dsp:txXfrm>
    </dsp:sp>
    <dsp:sp modelId="{7F208A19-BBFF-4F3C-BD16-D29A497CB4BD}">
      <dsp:nvSpPr>
        <dsp:cNvPr id="0" name=""/>
        <dsp:cNvSpPr/>
      </dsp:nvSpPr>
      <dsp:spPr>
        <a:xfrm>
          <a:off x="0" y="143683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Seaborn</a:t>
          </a:r>
        </a:p>
      </dsp:txBody>
      <dsp:txXfrm>
        <a:off x="30442" y="1467273"/>
        <a:ext cx="10454716" cy="562726"/>
      </dsp:txXfrm>
    </dsp:sp>
    <dsp:sp modelId="{54C36A7E-39C7-4764-A96C-31BA0C29AB9D}">
      <dsp:nvSpPr>
        <dsp:cNvPr id="0" name=""/>
        <dsp:cNvSpPr/>
      </dsp:nvSpPr>
      <dsp:spPr>
        <a:xfrm>
          <a:off x="0" y="213532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Matplotlib</a:t>
          </a:r>
        </a:p>
      </dsp:txBody>
      <dsp:txXfrm>
        <a:off x="30442" y="2165763"/>
        <a:ext cx="10454716" cy="562726"/>
      </dsp:txXfrm>
    </dsp:sp>
    <dsp:sp modelId="{A2A427DE-6AA0-4FDA-9E04-F7AC88AC84E7}">
      <dsp:nvSpPr>
        <dsp:cNvPr id="0" name=""/>
        <dsp:cNvSpPr/>
      </dsp:nvSpPr>
      <dsp:spPr>
        <a:xfrm>
          <a:off x="0" y="283381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sklearn</a:t>
          </a:r>
        </a:p>
      </dsp:txBody>
      <dsp:txXfrm>
        <a:off x="30442" y="2864253"/>
        <a:ext cx="10454716" cy="562726"/>
      </dsp:txXfrm>
    </dsp:sp>
    <dsp:sp modelId="{2016EE8C-047D-41E2-8553-8E0E874516EA}">
      <dsp:nvSpPr>
        <dsp:cNvPr id="0" name=""/>
        <dsp:cNvSpPr/>
      </dsp:nvSpPr>
      <dsp:spPr>
        <a:xfrm>
          <a:off x="0" y="3532301"/>
          <a:ext cx="10515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SciPy</a:t>
          </a:r>
        </a:p>
      </dsp:txBody>
      <dsp:txXfrm>
        <a:off x="30442" y="3562743"/>
        <a:ext cx="10454716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34741D-5C57-4DE6-A696-4E8E017951BC}">
      <dsp:nvSpPr>
        <dsp:cNvPr id="0" name=""/>
        <dsp:cNvSpPr/>
      </dsp:nvSpPr>
      <dsp:spPr>
        <a:xfrm>
          <a:off x="0" y="713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93C8C3-4DA0-4DB5-9BCD-52998431483F}">
      <dsp:nvSpPr>
        <dsp:cNvPr id="0" name=""/>
        <dsp:cNvSpPr/>
      </dsp:nvSpPr>
      <dsp:spPr>
        <a:xfrm>
          <a:off x="0" y="713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ID: Customer ID</a:t>
          </a:r>
        </a:p>
      </dsp:txBody>
      <dsp:txXfrm>
        <a:off x="0" y="713"/>
        <a:ext cx="7003777" cy="417298"/>
      </dsp:txXfrm>
    </dsp:sp>
    <dsp:sp modelId="{B9866955-5ABD-4923-BE88-963F6125DFB6}">
      <dsp:nvSpPr>
        <dsp:cNvPr id="0" name=""/>
        <dsp:cNvSpPr/>
      </dsp:nvSpPr>
      <dsp:spPr>
        <a:xfrm>
          <a:off x="0" y="418011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11D83-2A05-42D8-9291-D284014AC105}">
      <dsp:nvSpPr>
        <dsp:cNvPr id="0" name=""/>
        <dsp:cNvSpPr/>
      </dsp:nvSpPr>
      <dsp:spPr>
        <a:xfrm>
          <a:off x="0" y="418011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Age: Customer's age in completed years</a:t>
          </a:r>
        </a:p>
      </dsp:txBody>
      <dsp:txXfrm>
        <a:off x="0" y="418011"/>
        <a:ext cx="7003777" cy="417298"/>
      </dsp:txXfrm>
    </dsp:sp>
    <dsp:sp modelId="{CA043800-F93E-4BE7-B4D3-93535B789236}">
      <dsp:nvSpPr>
        <dsp:cNvPr id="0" name=""/>
        <dsp:cNvSpPr/>
      </dsp:nvSpPr>
      <dsp:spPr>
        <a:xfrm>
          <a:off x="0" y="835310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2C6ED1-592F-447E-8529-5AC48DE82769}">
      <dsp:nvSpPr>
        <dsp:cNvPr id="0" name=""/>
        <dsp:cNvSpPr/>
      </dsp:nvSpPr>
      <dsp:spPr>
        <a:xfrm>
          <a:off x="0" y="835310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Experience: #years of professional experience</a:t>
          </a:r>
        </a:p>
      </dsp:txBody>
      <dsp:txXfrm>
        <a:off x="0" y="835310"/>
        <a:ext cx="7003777" cy="417298"/>
      </dsp:txXfrm>
    </dsp:sp>
    <dsp:sp modelId="{0015B77F-ED8F-41E9-8C77-3715C6D83D25}">
      <dsp:nvSpPr>
        <dsp:cNvPr id="0" name=""/>
        <dsp:cNvSpPr/>
      </dsp:nvSpPr>
      <dsp:spPr>
        <a:xfrm>
          <a:off x="0" y="1252608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6B429-05FB-423A-9B85-F9A91FD2B2B5}">
      <dsp:nvSpPr>
        <dsp:cNvPr id="0" name=""/>
        <dsp:cNvSpPr/>
      </dsp:nvSpPr>
      <dsp:spPr>
        <a:xfrm>
          <a:off x="0" y="1252608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Income: Annual income of the customer ($000)</a:t>
          </a:r>
        </a:p>
      </dsp:txBody>
      <dsp:txXfrm>
        <a:off x="0" y="1252608"/>
        <a:ext cx="7003777" cy="417298"/>
      </dsp:txXfrm>
    </dsp:sp>
    <dsp:sp modelId="{21519C73-6B4C-49E1-A09D-DB9F19C71FC9}">
      <dsp:nvSpPr>
        <dsp:cNvPr id="0" name=""/>
        <dsp:cNvSpPr/>
      </dsp:nvSpPr>
      <dsp:spPr>
        <a:xfrm>
          <a:off x="0" y="1669907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34585-DA3D-4B38-97A5-9924BF97D80E}">
      <dsp:nvSpPr>
        <dsp:cNvPr id="0" name=""/>
        <dsp:cNvSpPr/>
      </dsp:nvSpPr>
      <dsp:spPr>
        <a:xfrm>
          <a:off x="0" y="1669907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ZIP Code: Home Address ZIP code.</a:t>
          </a:r>
        </a:p>
      </dsp:txBody>
      <dsp:txXfrm>
        <a:off x="0" y="1669907"/>
        <a:ext cx="7003777" cy="417298"/>
      </dsp:txXfrm>
    </dsp:sp>
    <dsp:sp modelId="{4C30E394-008C-4B26-93C0-A799F5A753F0}">
      <dsp:nvSpPr>
        <dsp:cNvPr id="0" name=""/>
        <dsp:cNvSpPr/>
      </dsp:nvSpPr>
      <dsp:spPr>
        <a:xfrm>
          <a:off x="0" y="2087205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18A52-504D-44D5-9C7E-2254594CC456}">
      <dsp:nvSpPr>
        <dsp:cNvPr id="0" name=""/>
        <dsp:cNvSpPr/>
      </dsp:nvSpPr>
      <dsp:spPr>
        <a:xfrm>
          <a:off x="0" y="2087205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Family: Family size of the customer</a:t>
          </a:r>
        </a:p>
      </dsp:txBody>
      <dsp:txXfrm>
        <a:off x="0" y="2087205"/>
        <a:ext cx="7003777" cy="417298"/>
      </dsp:txXfrm>
    </dsp:sp>
    <dsp:sp modelId="{34C36C69-E5EC-456E-A043-762D9285846A}">
      <dsp:nvSpPr>
        <dsp:cNvPr id="0" name=""/>
        <dsp:cNvSpPr/>
      </dsp:nvSpPr>
      <dsp:spPr>
        <a:xfrm>
          <a:off x="0" y="2504504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7FECD1-C26F-40C9-88EB-02A9AE98267F}">
      <dsp:nvSpPr>
        <dsp:cNvPr id="0" name=""/>
        <dsp:cNvSpPr/>
      </dsp:nvSpPr>
      <dsp:spPr>
        <a:xfrm>
          <a:off x="0" y="2504504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CCAvg : Avg. spending on credit cards per month ($000)</a:t>
          </a:r>
        </a:p>
      </dsp:txBody>
      <dsp:txXfrm>
        <a:off x="0" y="2504504"/>
        <a:ext cx="7003777" cy="417298"/>
      </dsp:txXfrm>
    </dsp:sp>
    <dsp:sp modelId="{8A6A5104-94E4-4677-97C5-BBD39FB8705A}">
      <dsp:nvSpPr>
        <dsp:cNvPr id="0" name=""/>
        <dsp:cNvSpPr/>
      </dsp:nvSpPr>
      <dsp:spPr>
        <a:xfrm>
          <a:off x="0" y="2921802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5953A-4EFA-43D2-A30F-0C3EC6B9E791}">
      <dsp:nvSpPr>
        <dsp:cNvPr id="0" name=""/>
        <dsp:cNvSpPr/>
      </dsp:nvSpPr>
      <dsp:spPr>
        <a:xfrm>
          <a:off x="0" y="2921802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Education: Education Level. 1: Undergrad; 2: Graduate; 3: Advanced/Professional</a:t>
          </a:r>
        </a:p>
      </dsp:txBody>
      <dsp:txXfrm>
        <a:off x="0" y="2921802"/>
        <a:ext cx="7003777" cy="417298"/>
      </dsp:txXfrm>
    </dsp:sp>
    <dsp:sp modelId="{FE1E9449-2C2C-4485-96D8-C2929DD15BB8}">
      <dsp:nvSpPr>
        <dsp:cNvPr id="0" name=""/>
        <dsp:cNvSpPr/>
      </dsp:nvSpPr>
      <dsp:spPr>
        <a:xfrm>
          <a:off x="0" y="3339100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3CAF6-4460-43F3-8469-68C26A937A92}">
      <dsp:nvSpPr>
        <dsp:cNvPr id="0" name=""/>
        <dsp:cNvSpPr/>
      </dsp:nvSpPr>
      <dsp:spPr>
        <a:xfrm>
          <a:off x="0" y="3339100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Mortgage: Value of house mortgage if any. ($000)</a:t>
          </a:r>
        </a:p>
      </dsp:txBody>
      <dsp:txXfrm>
        <a:off x="0" y="3339100"/>
        <a:ext cx="7003777" cy="417298"/>
      </dsp:txXfrm>
    </dsp:sp>
    <dsp:sp modelId="{4FABC8EA-11F0-4EEC-944D-B034B8AADE65}">
      <dsp:nvSpPr>
        <dsp:cNvPr id="0" name=""/>
        <dsp:cNvSpPr/>
      </dsp:nvSpPr>
      <dsp:spPr>
        <a:xfrm>
          <a:off x="0" y="3756399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B2B24-83DF-4E57-9426-75AE6AF385F8}">
      <dsp:nvSpPr>
        <dsp:cNvPr id="0" name=""/>
        <dsp:cNvSpPr/>
      </dsp:nvSpPr>
      <dsp:spPr>
        <a:xfrm>
          <a:off x="0" y="3756399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Personal Loan: Did this customer accept the personal loan offered in the last campaign?</a:t>
          </a:r>
        </a:p>
      </dsp:txBody>
      <dsp:txXfrm>
        <a:off x="0" y="3756399"/>
        <a:ext cx="7003777" cy="417298"/>
      </dsp:txXfrm>
    </dsp:sp>
    <dsp:sp modelId="{AE752C3B-0654-4CF3-B3A3-719D984796F3}">
      <dsp:nvSpPr>
        <dsp:cNvPr id="0" name=""/>
        <dsp:cNvSpPr/>
      </dsp:nvSpPr>
      <dsp:spPr>
        <a:xfrm>
          <a:off x="0" y="4173697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557C2-28BD-4AE5-86BB-91DFB42B3892}">
      <dsp:nvSpPr>
        <dsp:cNvPr id="0" name=""/>
        <dsp:cNvSpPr/>
      </dsp:nvSpPr>
      <dsp:spPr>
        <a:xfrm>
          <a:off x="0" y="4173697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Securities Account: Does the customer have a securities account with the bank?</a:t>
          </a:r>
        </a:p>
      </dsp:txBody>
      <dsp:txXfrm>
        <a:off x="0" y="4173697"/>
        <a:ext cx="7003777" cy="417298"/>
      </dsp:txXfrm>
    </dsp:sp>
    <dsp:sp modelId="{B37017E5-E8BE-45AF-9976-0ABA70001AF2}">
      <dsp:nvSpPr>
        <dsp:cNvPr id="0" name=""/>
        <dsp:cNvSpPr/>
      </dsp:nvSpPr>
      <dsp:spPr>
        <a:xfrm>
          <a:off x="0" y="4590996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F7A64-5076-4CEB-9D5D-234F1945CD5E}">
      <dsp:nvSpPr>
        <dsp:cNvPr id="0" name=""/>
        <dsp:cNvSpPr/>
      </dsp:nvSpPr>
      <dsp:spPr>
        <a:xfrm>
          <a:off x="0" y="4590996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CD Account: Does the customer have a certificate of deposit (CD)account with the bank?</a:t>
          </a:r>
        </a:p>
      </dsp:txBody>
      <dsp:txXfrm>
        <a:off x="0" y="4590996"/>
        <a:ext cx="7003777" cy="417298"/>
      </dsp:txXfrm>
    </dsp:sp>
    <dsp:sp modelId="{4AB9CDCF-F132-47C6-A379-FBC3E16D2CB1}">
      <dsp:nvSpPr>
        <dsp:cNvPr id="0" name=""/>
        <dsp:cNvSpPr/>
      </dsp:nvSpPr>
      <dsp:spPr>
        <a:xfrm>
          <a:off x="0" y="5008294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B48C3-867B-4D1A-AE29-247CAAC961F9}">
      <dsp:nvSpPr>
        <dsp:cNvPr id="0" name=""/>
        <dsp:cNvSpPr/>
      </dsp:nvSpPr>
      <dsp:spPr>
        <a:xfrm>
          <a:off x="0" y="5008294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Online: Does the customer use internet banking facilities?</a:t>
          </a:r>
        </a:p>
      </dsp:txBody>
      <dsp:txXfrm>
        <a:off x="0" y="5008294"/>
        <a:ext cx="7003777" cy="417298"/>
      </dsp:txXfrm>
    </dsp:sp>
    <dsp:sp modelId="{9884DDFC-846C-4528-840B-8A3DC4CACD49}">
      <dsp:nvSpPr>
        <dsp:cNvPr id="0" name=""/>
        <dsp:cNvSpPr/>
      </dsp:nvSpPr>
      <dsp:spPr>
        <a:xfrm>
          <a:off x="0" y="5425593"/>
          <a:ext cx="7003777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0BFAC-EB1B-4628-B29E-94980F46F742}">
      <dsp:nvSpPr>
        <dsp:cNvPr id="0" name=""/>
        <dsp:cNvSpPr/>
      </dsp:nvSpPr>
      <dsp:spPr>
        <a:xfrm>
          <a:off x="0" y="5425593"/>
          <a:ext cx="7003777" cy="417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Credit card: Does the customer use a credit card issued by Universal Bank?</a:t>
          </a:r>
        </a:p>
      </dsp:txBody>
      <dsp:txXfrm>
        <a:off x="0" y="5425593"/>
        <a:ext cx="7003777" cy="417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2050-02F3-4658-9F46-0D79AFAA87FC}" type="datetimeFigureOut">
              <a:rPr lang="en-IN" smtClean="0"/>
              <a:t>13-12-2022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76114E-2FF8-4E5D-9070-CA66AA7223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022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76114E-2FF8-4E5D-9070-CA66AA722320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644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5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5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55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8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05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43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8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6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5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6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1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12.m4a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Money and passport">
            <a:extLst>
              <a:ext uri="{FF2B5EF4-FFF2-40B4-BE49-F238E27FC236}">
                <a16:creationId xmlns:a16="http://schemas.microsoft.com/office/drawing/2014/main" id="{646009F8-D92D-E3E6-6D01-F77D454880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5338" r="1" b="1"/>
          <a:stretch/>
        </p:blipFill>
        <p:spPr>
          <a:xfrm>
            <a:off x="-130684" y="306176"/>
            <a:ext cx="12188932" cy="6856624"/>
          </a:xfrm>
          <a:prstGeom prst="rect">
            <a:avLst/>
          </a:prstGeom>
        </p:spPr>
      </p:pic>
      <p:sp>
        <p:nvSpPr>
          <p:cNvPr id="32" name="Rectangle 2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197E3-DF1E-5BCB-F040-6CEDF64F1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631" y="565846"/>
            <a:ext cx="7207045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5400" dirty="0">
                <a:solidFill>
                  <a:schemeClr val="tx1"/>
                </a:solidFill>
                <a:highlight>
                  <a:srgbClr val="C0C0C0"/>
                </a:highlight>
              </a:rPr>
              <a:t>Bank  Personal loan</a:t>
            </a:r>
            <a:r>
              <a:rPr lang="en-US" sz="5400" dirty="0">
                <a:solidFill>
                  <a:srgbClr val="FFFFFF"/>
                </a:solidFill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3FBB9-AC85-AB5E-3A8C-BA126BF2A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8631" y="4395019"/>
            <a:ext cx="1718607" cy="182617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</a:rPr>
              <a:t>Group Members :</a:t>
            </a:r>
          </a:p>
          <a:p>
            <a:pPr algn="l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</a:rPr>
              <a:t>Pankaj</a:t>
            </a:r>
          </a:p>
          <a:p>
            <a:pPr algn="l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</a:rPr>
              <a:t>Yukti</a:t>
            </a:r>
          </a:p>
          <a:p>
            <a:pPr algn="l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</a:rPr>
              <a:t>Sunil</a:t>
            </a:r>
          </a:p>
          <a:p>
            <a:pPr algn="l">
              <a:lnSpc>
                <a:spcPct val="100000"/>
              </a:lnSpc>
            </a:pPr>
            <a:r>
              <a:rPr lang="en-US" sz="1500" b="1" dirty="0">
                <a:solidFill>
                  <a:schemeClr val="tx1"/>
                </a:solidFill>
              </a:rPr>
              <a:t>Jeevan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CDFD4-8308-FCE8-D1DE-E826D07759EE}"/>
              </a:ext>
            </a:extLst>
          </p:cNvPr>
          <p:cNvSpPr txBox="1"/>
          <p:nvPr/>
        </p:nvSpPr>
        <p:spPr>
          <a:xfrm>
            <a:off x="9333571" y="5308108"/>
            <a:ext cx="235668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highlight>
                  <a:srgbClr val="C0C0C0"/>
                </a:highlight>
              </a:rPr>
              <a:t>Professor : 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highlight>
                  <a:srgbClr val="C0C0C0"/>
                </a:highlight>
              </a:rPr>
              <a:t>Babatunde </a:t>
            </a:r>
            <a:r>
              <a:rPr lang="en-US" sz="2000" b="1" dirty="0" err="1">
                <a:highlight>
                  <a:srgbClr val="C0C0C0"/>
                </a:highlight>
              </a:rPr>
              <a:t>Giwa</a:t>
            </a:r>
            <a:endParaRPr lang="en-IN" sz="2000" b="1" dirty="0">
              <a:highlight>
                <a:srgbClr val="C0C0C0"/>
              </a:highlight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3EA200C-E79C-4515-87A2-F9A9126FE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60"/>
    </mc:Choice>
    <mc:Fallback xmlns="">
      <p:transition spd="slow" advTm="1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7C22-E974-B5FF-B092-ABE83A795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479971" cy="655625"/>
          </a:xfrm>
        </p:spPr>
        <p:txBody>
          <a:bodyPr>
            <a:normAutofit fontScale="90000"/>
          </a:bodyPr>
          <a:lstStyle/>
          <a:p>
            <a:r>
              <a:rPr lang="en-US" dirty="0"/>
              <a:t>Box plot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4AE6AC-F786-83E8-2A62-37EA04B3A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39330" y="3690887"/>
            <a:ext cx="5896898" cy="316711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6DA92-FD3B-2B3F-608A-1D80C2348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4799"/>
            <a:ext cx="5818239" cy="2796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99300-DBBA-D0E2-80C9-79EAD5BE1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899" y="794799"/>
            <a:ext cx="6088624" cy="3639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AED8D-45A7-830B-00DB-CE3D526A5B79}"/>
              </a:ext>
            </a:extLst>
          </p:cNvPr>
          <p:cNvSpPr txBox="1"/>
          <p:nvPr/>
        </p:nvSpPr>
        <p:spPr>
          <a:xfrm>
            <a:off x="6096000" y="4434677"/>
            <a:ext cx="56849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It shows that undergraduate people with family size&gt; 3 are good targets Graduate and post graduate are good targets irrespective of family size Customers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CDAccount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 and have taken mortgage also are potential targets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D471C6-76D8-1144-51A4-730E500924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97"/>
    </mc:Choice>
    <mc:Fallback xmlns="">
      <p:transition spd="slow" advTm="77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4611469-6360-2619-6B94-3D145C0A54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456" b="1"/>
          <a:stretch/>
        </p:blipFill>
        <p:spPr>
          <a:xfrm>
            <a:off x="3048" y="10"/>
            <a:ext cx="6195372" cy="46182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2877"/>
            <a:ext cx="12192000" cy="226733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5" y="4596020"/>
            <a:ext cx="12191999" cy="2274195"/>
          </a:xfrm>
          <a:prstGeom prst="rect">
            <a:avLst/>
          </a:prstGeom>
          <a:blipFill dpi="0" rotWithShape="1">
            <a:blip r:embed="rId7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649D0-4FE9-5033-B1DC-6BDEF52A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>
            <a:normAutofit/>
          </a:bodyPr>
          <a:lstStyle/>
          <a:p>
            <a:r>
              <a:rPr lang="en-US" dirty="0"/>
              <a:t>CHI SQUARE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7063-F149-29CD-14B9-A1C3B123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399684"/>
            <a:ext cx="4800600" cy="3935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It is a statistical hypothesis 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used in the 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of contingency tables when the sample sizes are large.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H0: is personal loan has no relationship with incoming variable</a:t>
            </a:r>
          </a:p>
          <a:p>
            <a:pPr marL="0" indent="0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Ha: is personal loan is dependent on the incoming variable</a:t>
            </a:r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F91831-7314-62E2-8B6F-74B5BF20E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24C713-FB36-59DA-5026-C187441E5F2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7"/>
    </mc:Choice>
    <mc:Fallback xmlns="">
      <p:transition spd="slow" advTm="5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181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7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F2BA-4486-7D43-875A-F00CE5DB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Contingency Table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E7EE66-4489-ECD7-2150-BFE319C1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0878" y="1509740"/>
            <a:ext cx="10564724" cy="16384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BD590-813A-441E-7F18-6B7B41E6D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78" y="3620915"/>
            <a:ext cx="4869602" cy="2255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C6ED93-08F8-0908-4E40-2220F9F02CB8}"/>
              </a:ext>
            </a:extLst>
          </p:cNvPr>
          <p:cNvSpPr txBox="1"/>
          <p:nvPr/>
        </p:nvSpPr>
        <p:spPr>
          <a:xfrm>
            <a:off x="400878" y="6030575"/>
            <a:ext cx="1171246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SINCE P value is &lt;&lt;0.001 we reject the null hypothesis and conclude that personal loan is dependent on Education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C7BE1D-AE8F-0462-9505-9CF8667AB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620915"/>
            <a:ext cx="4869602" cy="225571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AA8EE32-2513-15AE-ED5F-7B3A3C63CF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22"/>
    </mc:Choice>
    <mc:Fallback xmlns="">
      <p:transition spd="slow" advTm="67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4611469-6360-2619-6B94-3D145C0A5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56" b="1"/>
          <a:stretch/>
        </p:blipFill>
        <p:spPr>
          <a:xfrm>
            <a:off x="3048" y="10"/>
            <a:ext cx="6195372" cy="4618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649D0-4FE9-5033-B1DC-6BDEF52A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>
            <a:normAutofit/>
          </a:bodyPr>
          <a:lstStyle/>
          <a:p>
            <a:r>
              <a:rPr lang="en-US" dirty="0"/>
              <a:t>Model Building Analysis</a:t>
            </a: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6704EB-04DB-6B32-5008-005A17ECB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5"/>
    </mc:Choice>
    <mc:Fallback xmlns="">
      <p:transition spd="slow" advTm="6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4E77E-E8C4-51AD-F9AB-93E4DC75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3316"/>
            <a:ext cx="10515600" cy="901097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Building</a:t>
            </a:r>
            <a:br>
              <a:rPr lang="en-US" sz="800" dirty="0"/>
            </a:br>
            <a:br>
              <a:rPr lang="en-US" sz="1000" dirty="0"/>
            </a:br>
            <a:r>
              <a:rPr lang="en-US" sz="1000" dirty="0"/>
              <a:t>.</a:t>
            </a:r>
            <a:r>
              <a:rPr lang="en-US" dirty="0"/>
              <a:t>Logistic Regression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D8390-CCFB-8933-4185-6154739E7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7" y="1514414"/>
            <a:ext cx="5348748" cy="419576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67F34-0EE6-3E1F-1C0D-7F24E36B1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450"/>
            <a:ext cx="5434781" cy="5041285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Positive (TP): our model is correctly predicting 88 from testing data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Negative (TN): our model correctly predicts that 1339 will not take loan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Positive (FP): our model is incorrectly predicting that they will take loan (Type 1 error) 21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Negative (FN): our model is incorrectly predicting that they will not take loan (Type 2 error) 52</a:t>
            </a:r>
          </a:p>
          <a:p>
            <a:endParaRPr lang="en-IN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A721BC-720B-2F4C-70B9-F07D9CB3E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70"/>
    </mc:Choice>
    <mc:Fallback xmlns="">
      <p:transition spd="slow" advTm="49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820E1-CB37-AD35-479C-772C3F19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0043C-08F5-11B2-1AED-FD093FC09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9450"/>
            <a:ext cx="4658033" cy="4992124"/>
          </a:xfrm>
        </p:spPr>
        <p:txBody>
          <a:bodyPr>
            <a:normAutofit fontScale="40000" lnSpcReduction="20000"/>
          </a:bodyPr>
          <a:lstStyle/>
          <a:p>
            <a:r>
              <a:rPr lang="en-US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Positive (TP): our model is correctly predicting 85 from testing data</a:t>
            </a:r>
          </a:p>
          <a:p>
            <a:r>
              <a:rPr lang="en-US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Negative (TN): our model correctly predicts that 1235 will not take loan</a:t>
            </a:r>
          </a:p>
          <a:p>
            <a:r>
              <a:rPr lang="en-US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Positive (FP): our model is incorrectly predicting that they will take loan (Type 1 error) 125</a:t>
            </a:r>
          </a:p>
          <a:p>
            <a:r>
              <a:rPr lang="en-US" sz="49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Negative (FN): our model is incorrectly predicting that they will not take loan (Type 2 error) 55</a:t>
            </a:r>
          </a:p>
          <a:p>
            <a:endParaRPr lang="en-IN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0A24FD-58FD-4F8E-F563-F77ABC364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691323"/>
            <a:ext cx="4857152" cy="39146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056211-2E89-2CCC-2269-DD518457F5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0"/>
    </mc:Choice>
    <mc:Fallback xmlns="">
      <p:transition spd="slow" advTm="52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2269-819B-C522-D8B4-DEDC976D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DBFD-600F-5F42-7FC6-92A6BFDB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9450"/>
            <a:ext cx="4972666" cy="4908550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Positive (TP): our model is correctly predicting 60 from testing data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Negative (TN): our model correctly predicts that 1305 will not take loan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Positive (FP): our model is incorrectly predicting that they will take loan (Type 1 error) 55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Negative (FN): our model is incorrectly predicting that they will not take loan (Type 2 error) 80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CD23D-EC13-C0FC-1416-102C4689C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813" y="2093001"/>
            <a:ext cx="5188897" cy="41698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6FCFAC8-5D1A-3F9D-664D-523AA8CA09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6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97"/>
    </mc:Choice>
    <mc:Fallback xmlns="">
      <p:transition spd="slow" advTm="36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91198-AF87-4E71-AAD9-AE427363C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2E1C05-3303-4DCD-9685-3BDE5AEF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84319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F2E59A-66C6-4BE2-B3FB-D5DE585D25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0"/>
            <a:ext cx="12191999" cy="1833647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C1587-DF50-585C-0CB6-336E11A7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9452"/>
            <a:ext cx="10750570" cy="15141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Error Rate vs K-Values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C304F-EAEF-99B7-FD18-9D7D2450C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1281" y="1853007"/>
            <a:ext cx="11305272" cy="51744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DF20FEC-1AD6-DC3A-3A68-7EFE6FA595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85"/>
    </mc:Choice>
    <mc:Fallback xmlns="">
      <p:transition spd="slow" advTm="41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2269-819B-C522-D8B4-DEDC976D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(with k=8)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DBFD-600F-5F42-7FC6-92A6BFDB2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49450"/>
            <a:ext cx="4972666" cy="4908550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Positive (TP): our model is correctly predicting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1300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from testing data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True Negative (TN): our model correctly predicts that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35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will not take loan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Positive (FP): our model is incorrectly predicting that they will take loan (Type 1 error)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100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 Negative (FN): our model is incorrectly predicting that they will not take loan (Type 2 error)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29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473E3-AE70-BBDC-A3F7-644C4233D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538" y="1691323"/>
            <a:ext cx="4742462" cy="436716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A7594E-86B7-8EA8-4C23-DA6F867240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2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2"/>
    </mc:Choice>
    <mc:Fallback xmlns="">
      <p:transition spd="slow" advTm="26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14C6-80BD-D335-CA17-464AD33C7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Model Scores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6F89379-DEA2-9870-14DE-BC8368376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9449"/>
          <a:ext cx="10515597" cy="132556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7328030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10998504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52603934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KNN (with K=5 &amp; K=8)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772002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r>
                        <a:rPr lang="en-US" dirty="0"/>
                        <a:t>0.95133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0.8834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439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08F291-AAD0-502D-BA71-696173D9B525}"/>
              </a:ext>
            </a:extLst>
          </p:cNvPr>
          <p:cNvSpPr txBox="1"/>
          <p:nvPr/>
        </p:nvSpPr>
        <p:spPr>
          <a:xfrm>
            <a:off x="838199" y="4503174"/>
            <a:ext cx="1051559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Logistic Regression is giving us the best result with 95% accuracy, as the Type 1 and Type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error is minimum in this case.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4430E6-13FB-F887-A10A-4FD6CA1F8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03"/>
    </mc:Choice>
    <mc:Fallback xmlns="">
      <p:transition spd="slow" advTm="4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34E55F9-3455-D2D5-7182-DF73F88102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5"/>
          <a:stretch/>
        </p:blipFill>
        <p:spPr>
          <a:xfrm>
            <a:off x="20" y="-9775"/>
            <a:ext cx="12188932" cy="6856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C7035-F923-A154-1266-4D8ADD721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550718"/>
            <a:ext cx="9774619" cy="3273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CA" sz="3600" dirty="0">
                <a:solidFill>
                  <a:schemeClr val="tx1"/>
                </a:solidFill>
              </a:rPr>
              <a:t>Real Life problem we trying to solve ?</a:t>
            </a:r>
            <a:br>
              <a:rPr lang="en-CA" sz="3600" dirty="0">
                <a:solidFill>
                  <a:schemeClr val="tx1"/>
                </a:solidFill>
              </a:rPr>
            </a:br>
            <a:br>
              <a:rPr lang="en-CA" sz="3600" dirty="0">
                <a:solidFill>
                  <a:schemeClr val="tx1"/>
                </a:solidFill>
              </a:rPr>
            </a:br>
            <a:r>
              <a:rPr lang="en-CA" sz="3600" dirty="0">
                <a:solidFill>
                  <a:schemeClr val="tx1"/>
                </a:solidFill>
              </a:rPr>
              <a:t>The classification goal is to predict the likelihood of a liability customer buying personal loans.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15606-3A03-1C55-42AA-3E4D9C3C15C3}"/>
              </a:ext>
            </a:extLst>
          </p:cNvPr>
          <p:cNvSpPr txBox="1"/>
          <p:nvPr/>
        </p:nvSpPr>
        <p:spPr>
          <a:xfrm>
            <a:off x="1219202" y="4248614"/>
            <a:ext cx="9954076" cy="1694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2"/>
                </a:solidFill>
              </a:rPr>
              <a:t>Algorithms used :</a:t>
            </a:r>
            <a:endParaRPr lang="en-US" sz="800" dirty="0">
              <a:solidFill>
                <a:schemeClr val="tx2"/>
              </a:solidFill>
            </a:endParaRPr>
          </a:p>
          <a:p>
            <a:pPr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900" dirty="0">
              <a:solidFill>
                <a:schemeClr val="tx2"/>
              </a:solidFill>
            </a:endParaRPr>
          </a:p>
          <a:p>
            <a:pPr indent="-228600"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Logistic Regression</a:t>
            </a:r>
          </a:p>
          <a:p>
            <a:pPr indent="-228600"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Naïve Bayes</a:t>
            </a:r>
          </a:p>
          <a:p>
            <a:pPr indent="-228600" algn="ctr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KNN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3E3CAA0-526F-8150-F363-315E3C9AA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21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3754"/>
    </mc:Choice>
    <mc:Fallback xmlns="">
      <p:transition spd="slow" advTm="43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C042-BD30-73C2-F993-D514E911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Used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AB8F68-DAC7-8C4B-62FF-DA6FAB4721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49450"/>
          <a:ext cx="10515600" cy="419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8070F01-2679-40B4-3AF5-F0652547A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0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8"/>
    </mc:Choice>
    <mc:Fallback xmlns="">
      <p:transition spd="slow" advTm="7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0E925-DD19-2461-A08B-74B0F66D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2819399" cy="5577934"/>
          </a:xfrm>
        </p:spPr>
        <p:txBody>
          <a:bodyPr>
            <a:normAutofit/>
          </a:bodyPr>
          <a:lstStyle/>
          <a:p>
            <a:r>
              <a:rPr lang="en-IN" sz="3400" dirty="0"/>
              <a:t>Data Attributes</a:t>
            </a:r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E4946AF9-494E-D53D-7737-E36EA009F0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808946"/>
              </p:ext>
            </p:extLst>
          </p:nvPr>
        </p:nvGraphicFramePr>
        <p:xfrm>
          <a:off x="4807223" y="457200"/>
          <a:ext cx="7003777" cy="584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D44D23-0731-3F52-67E8-DBA1D223A8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30"/>
    </mc:Choice>
    <mc:Fallback xmlns="">
      <p:transition spd="slow" advTm="32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A29CF3-8B8B-4DDF-A19B-72E0059D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C57656-A01F-4B32-B5C4-D171EDC9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51485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EA49F7-1946-40FE-ACF9-81D0AC97C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59" y="-7281"/>
            <a:ext cx="12191999" cy="3522134"/>
          </a:xfrm>
          <a:prstGeom prst="rect">
            <a:avLst/>
          </a:prstGeom>
          <a:blipFill dpi="0" rotWithShape="1">
            <a:blip r:embed="rId5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D3404-0D6C-4785-14CF-FE9635A2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5562600" cy="23792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Exploratory Data Analysis(EDA)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57483-49C4-8FB9-EA3D-9289A41D4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2399" y="3514855"/>
            <a:ext cx="6376541" cy="3418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A07CA3-F6AB-717D-8CF9-60922A2790A5}"/>
              </a:ext>
            </a:extLst>
          </p:cNvPr>
          <p:cNvSpPr txBox="1"/>
          <p:nvPr/>
        </p:nvSpPr>
        <p:spPr>
          <a:xfrm>
            <a:off x="521109" y="3869108"/>
            <a:ext cx="44146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onsolas" panose="020B0609020204030204" pitchFamily="49" charset="0"/>
              </a:rPr>
              <a:t>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Is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onsolas" panose="020B0609020204030204" pitchFamily="49" charset="0"/>
              </a:rPr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Describe</a:t>
            </a:r>
            <a:endParaRPr lang="en-US" sz="2000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>
                <a:effectLst/>
                <a:latin typeface="Consolas" panose="020B0609020204030204" pitchFamily="49" charset="0"/>
              </a:rPr>
              <a:t>It can be observed that the experience is negative which is not possible, so we replace the experience by its absolute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420789C-1D3C-9847-9682-A78CAD2170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87"/>
    </mc:Choice>
    <mc:Fallback xmlns="">
      <p:transition spd="slow" advTm="51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49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51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FB869D-3239-289E-6254-E0DD66F20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3657600" cy="196722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Relevant variables </a:t>
            </a:r>
            <a:endParaRPr lang="en-IN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5AFD1-DCD1-2103-CA39-514E7558F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47" y="4106197"/>
            <a:ext cx="4749103" cy="1074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Since there is no relation of Personal Loan with ID and ZIP code, we can drop it</a:t>
            </a:r>
          </a:p>
          <a:p>
            <a:pPr marL="0" indent="0">
              <a:buNone/>
            </a:pPr>
            <a:endParaRPr lang="en-IN" sz="1800" dirty="0">
              <a:solidFill>
                <a:schemeClr val="tx2"/>
              </a:solidFill>
            </a:endParaRPr>
          </a:p>
        </p:txBody>
      </p:sp>
      <p:sp>
        <p:nvSpPr>
          <p:cNvPr id="60" name="Rectangle 53">
            <a:extLst>
              <a:ext uri="{FF2B5EF4-FFF2-40B4-BE49-F238E27FC236}">
                <a16:creationId xmlns:a16="http://schemas.microsoft.com/office/drawing/2014/main" id="{F43188FD-F61C-4D59-9459-319BFB20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9370" y="0"/>
            <a:ext cx="7192629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" name="Rectangle 55">
            <a:extLst>
              <a:ext uri="{FF2B5EF4-FFF2-40B4-BE49-F238E27FC236}">
                <a16:creationId xmlns:a16="http://schemas.microsoft.com/office/drawing/2014/main" id="{60AC3FF9-EB0C-48D0-BA7C-CE7C190E1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96312" y="0"/>
            <a:ext cx="7192630" cy="6858000"/>
          </a:xfrm>
          <a:prstGeom prst="rect">
            <a:avLst/>
          </a:prstGeom>
          <a:blipFill dpi="0" rotWithShape="1">
            <a:blip r:embed="rId4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BBE1FF-159D-E175-ADEC-5E5249DFF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879" y="5068436"/>
            <a:ext cx="9373412" cy="1554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45A9E2-E62C-C4D5-A745-512C7B8EB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879" y="2499927"/>
            <a:ext cx="10425063" cy="158509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E03B6C-836F-10D4-9F17-2850890D20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7"/>
    </mc:Choice>
    <mc:Fallback xmlns="">
      <p:transition spd="slow" advTm="43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AvenirNext LT Pro Medium" panose="020B0504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B4032-CDF9-76FE-1DF3-EE91D5807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070" y="2665707"/>
            <a:ext cx="5063613" cy="70296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Pair Plot map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D24C00-F124-167C-15E2-9E40901AB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723" y="3505200"/>
            <a:ext cx="4532671" cy="2667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dirty="0">
                <a:solidFill>
                  <a:schemeClr val="tx2"/>
                </a:solidFill>
              </a:rPr>
              <a:t>It is used to understand the best set of features to explain a relationship between two variables or to form the most separated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5FCEF-C2B9-431C-8B43-03631B9A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"/>
            <a:ext cx="6968022" cy="6858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8966E53-3C41-4F5A-A432-755BFE5D7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450848" cy="13557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47F75BB-A3CB-4161-B316-A2A9C88F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E4CE5C7-7AFD-6863-846D-34E3BFA83D29}"/>
              </a:ext>
            </a:extLst>
          </p:cNvPr>
          <p:cNvSpPr txBox="1"/>
          <p:nvPr/>
        </p:nvSpPr>
        <p:spPr>
          <a:xfrm>
            <a:off x="9344286" y="49870"/>
            <a:ext cx="43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12724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Observation</a:t>
            </a:r>
            <a:endParaRPr kumimoji="0" lang="en-IN" sz="3600" b="1" i="0" u="none" strike="noStrike" kern="1200" cap="none" spc="0" normalizeH="0" baseline="0" noProof="0" dirty="0">
              <a:ln>
                <a:noFill/>
              </a:ln>
              <a:solidFill>
                <a:srgbClr val="412724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C4A4D21-22A9-205D-15F5-C0E7E9DAD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5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9"/>
    </mc:Choice>
    <mc:Fallback xmlns="">
      <p:transition spd="slow" advTm="2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9C5DE-3F1F-4ED5-498D-16444B961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Correlation MAP :</a:t>
            </a:r>
            <a:br>
              <a:rPr lang="en-US" sz="1100" dirty="0"/>
            </a:br>
            <a:br>
              <a:rPr lang="en-US" sz="800" dirty="0"/>
            </a:br>
            <a:r>
              <a:rPr lang="en-CA" sz="1600" b="0" i="0" dirty="0">
                <a:effectLst/>
                <a:latin typeface="-apple-system"/>
              </a:rPr>
              <a:t>It can be seen from the </a:t>
            </a:r>
            <a:r>
              <a:rPr lang="en-CA" sz="1600" b="0" i="0" dirty="0" err="1">
                <a:effectLst/>
                <a:latin typeface="-apple-system"/>
              </a:rPr>
              <a:t>pairplot</a:t>
            </a:r>
            <a:r>
              <a:rPr lang="en-CA" sz="1600" b="0" i="0" dirty="0">
                <a:effectLst/>
                <a:latin typeface="-apple-system"/>
              </a:rPr>
              <a:t> and heatmap that Age and Experience are highly correlated Personal loan is related to (Income, </a:t>
            </a:r>
            <a:r>
              <a:rPr lang="en-CA" sz="1600" b="0" i="0" dirty="0" err="1">
                <a:effectLst/>
                <a:latin typeface="-apple-system"/>
              </a:rPr>
              <a:t>CCAvg</a:t>
            </a:r>
            <a:r>
              <a:rPr lang="en-CA" sz="1600" b="0" i="0" dirty="0">
                <a:effectLst/>
                <a:latin typeface="-apple-system"/>
              </a:rPr>
              <a:t>, Mortgage, CD Account)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63B8BB-4252-6080-F420-7653F6832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6" y="1770908"/>
            <a:ext cx="11184674" cy="5115084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CDF34BF7-D2DA-8B02-167A-8E8ACDE81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82829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5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18"/>
    </mc:Choice>
    <mc:Fallback xmlns="">
      <p:transition spd="slow" advTm="3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54611469-6360-2619-6B94-3D145C0A5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456" b="1"/>
          <a:stretch/>
        </p:blipFill>
        <p:spPr>
          <a:xfrm>
            <a:off x="3048" y="10"/>
            <a:ext cx="6195372" cy="46182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649D0-4FE9-5033-B1DC-6BDEF52A7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76800"/>
            <a:ext cx="10003218" cy="1219200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7063-F149-29CD-14B9-A1C3B1231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399684"/>
            <a:ext cx="4800600" cy="39359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It is a statistical hypothesis 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test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used in the </a:t>
            </a:r>
            <a:r>
              <a:rPr lang="en-US" sz="18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en-US" sz="1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 of contingency tables when the sample sizes are large.</a:t>
            </a:r>
            <a:endParaRPr lang="en-IN" sz="1800" dirty="0">
              <a:solidFill>
                <a:schemeClr val="tx2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FC172C-2237-6BFB-DF25-299785C5F8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5"/>
    </mc:Choice>
    <mc:Fallback xmlns="">
      <p:transition spd="slow" advTm="19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lockprintVTI">
  <a:themeElements>
    <a:clrScheme name="AnalogousFromLightSeedLeftStep">
      <a:dk1>
        <a:srgbClr val="000000"/>
      </a:dk1>
      <a:lt1>
        <a:srgbClr val="FFFFFF"/>
      </a:lt1>
      <a:dk2>
        <a:srgbClr val="412724"/>
      </a:dk2>
      <a:lt2>
        <a:srgbClr val="E8E6E2"/>
      </a:lt2>
      <a:accent1>
        <a:srgbClr val="91A5C4"/>
      </a:accent1>
      <a:accent2>
        <a:srgbClr val="7BA9B5"/>
      </a:accent2>
      <a:accent3>
        <a:srgbClr val="80AAA1"/>
      </a:accent3>
      <a:accent4>
        <a:srgbClr val="77AE8B"/>
      </a:accent4>
      <a:accent5>
        <a:srgbClr val="84AC82"/>
      </a:accent5>
      <a:accent6>
        <a:srgbClr val="8DAA74"/>
      </a:accent6>
      <a:hlink>
        <a:srgbClr val="967F5B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827</Words>
  <Application>Microsoft Office PowerPoint</Application>
  <PresentationFormat>Widescreen</PresentationFormat>
  <Paragraphs>91</Paragraphs>
  <Slides>19</Slides>
  <Notes>1</Notes>
  <HiddenSlides>0</HiddenSlides>
  <MMClips>20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arial</vt:lpstr>
      <vt:lpstr>Avenir Next LT Pro</vt:lpstr>
      <vt:lpstr>AvenirNext LT Pro Medium</vt:lpstr>
      <vt:lpstr>Calibri</vt:lpstr>
      <vt:lpstr>Consolas</vt:lpstr>
      <vt:lpstr>BlockprintVTI</vt:lpstr>
      <vt:lpstr>Bank  Personal loan </vt:lpstr>
      <vt:lpstr>Real Life problem we trying to solve ?  The classification goal is to predict the likelihood of a liability customer buying personal loans.</vt:lpstr>
      <vt:lpstr>Libraries Used</vt:lpstr>
      <vt:lpstr>Data Attributes</vt:lpstr>
      <vt:lpstr>Exploratory Data Analysis(EDA)</vt:lpstr>
      <vt:lpstr>Relevant variables </vt:lpstr>
      <vt:lpstr>Pair Plot map </vt:lpstr>
      <vt:lpstr>Correlation MAP :  It can be seen from the pairplot and heatmap that Age and Experience are highly correlated Personal loan is related to (Income, CCAvg, Mortgage, CD Account)</vt:lpstr>
      <vt:lpstr>DATA VISUALIZATION</vt:lpstr>
      <vt:lpstr>Box plot</vt:lpstr>
      <vt:lpstr>CHI SQUARE ANALYSIS</vt:lpstr>
      <vt:lpstr>Contingency Table</vt:lpstr>
      <vt:lpstr>Model Building Analysis</vt:lpstr>
      <vt:lpstr>Model Building  .Logistic Regression</vt:lpstr>
      <vt:lpstr>Naïve Bayes</vt:lpstr>
      <vt:lpstr>KNN</vt:lpstr>
      <vt:lpstr>Error Rate vs K-Values</vt:lpstr>
      <vt:lpstr>KNN (with k=8)</vt:lpstr>
      <vt:lpstr>Conclusion: Model Scores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Personal loan</dc:title>
  <dc:creator>Jeevan Jot Singh3</dc:creator>
  <cp:lastModifiedBy>Pankaj Bhatia</cp:lastModifiedBy>
  <cp:revision>15</cp:revision>
  <dcterms:created xsi:type="dcterms:W3CDTF">2022-12-12T19:00:52Z</dcterms:created>
  <dcterms:modified xsi:type="dcterms:W3CDTF">2022-12-13T15:16:04Z</dcterms:modified>
</cp:coreProperties>
</file>